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6" r:id="rId4"/>
    <p:sldMasterId id="2147483778" r:id="rId5"/>
  </p:sldMasterIdLst>
  <p:notesMasterIdLst>
    <p:notesMasterId r:id="rId21"/>
  </p:notesMasterIdLst>
  <p:handoutMasterIdLst>
    <p:handoutMasterId r:id="rId22"/>
  </p:handoutMasterIdLst>
  <p:sldIdLst>
    <p:sldId id="257" r:id="rId6"/>
    <p:sldId id="258" r:id="rId7"/>
    <p:sldId id="259" r:id="rId8"/>
    <p:sldId id="260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1613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2028">
          <p15:clr>
            <a:srgbClr val="A4A3A4"/>
          </p15:clr>
        </p15:guide>
        <p15:guide id="6" orient="horz" pos="1212">
          <p15:clr>
            <a:srgbClr val="A4A3A4"/>
          </p15:clr>
        </p15:guide>
        <p15:guide id="7" orient="horz" pos="3239">
          <p15:clr>
            <a:srgbClr val="A4A3A4"/>
          </p15:clr>
        </p15:guide>
        <p15:guide id="8" orient="horz" pos="2842">
          <p15:clr>
            <a:srgbClr val="A4A3A4"/>
          </p15:clr>
        </p15:guide>
        <p15:guide id="9" orient="horz">
          <p15:clr>
            <a:srgbClr val="A4A3A4"/>
          </p15:clr>
        </p15:guide>
        <p15:guide id="10" pos="2880">
          <p15:clr>
            <a:srgbClr val="A4A3A4"/>
          </p15:clr>
        </p15:guide>
        <p15:guide id="11" pos="2472">
          <p15:clr>
            <a:srgbClr val="A4A3A4"/>
          </p15:clr>
        </p15:guide>
        <p15:guide id="12" pos="2064">
          <p15:clr>
            <a:srgbClr val="A4A3A4"/>
          </p15:clr>
        </p15:guide>
        <p15:guide id="13" pos="1247">
          <p15:clr>
            <a:srgbClr val="A4A3A4"/>
          </p15:clr>
        </p15:guide>
        <p15:guide id="14" pos="839">
          <p15:clr>
            <a:srgbClr val="A4A3A4"/>
          </p15:clr>
        </p15:guide>
        <p15:guide id="15" pos="431">
          <p15:clr>
            <a:srgbClr val="A4A3A4"/>
          </p15:clr>
        </p15:guide>
        <p15:guide id="16" pos="3288">
          <p15:clr>
            <a:srgbClr val="A4A3A4"/>
          </p15:clr>
        </p15:guide>
        <p15:guide id="17" pos="3696">
          <p15:clr>
            <a:srgbClr val="A4A3A4"/>
          </p15:clr>
        </p15:guide>
        <p15:guide id="18" pos="4105">
          <p15:clr>
            <a:srgbClr val="A4A3A4"/>
          </p15:clr>
        </p15:guide>
        <p15:guide id="19" pos="4513">
          <p15:clr>
            <a:srgbClr val="A4A3A4"/>
          </p15:clr>
        </p15:guide>
        <p15:guide id="20" pos="4921">
          <p15:clr>
            <a:srgbClr val="A4A3A4"/>
          </p15:clr>
        </p15:guide>
        <p15:guide id="21" pos="5329">
          <p15:clr>
            <a:srgbClr val="A4A3A4"/>
          </p15:clr>
        </p15:guide>
        <p15:guide id="22" pos="1655">
          <p15:clr>
            <a:srgbClr val="A4A3A4"/>
          </p15:clr>
        </p15:guide>
        <p15:guide id="23">
          <p15:clr>
            <a:srgbClr val="A4A3A4"/>
          </p15:clr>
        </p15:guide>
        <p15:guide id="24" orient="horz" pos="410">
          <p15:clr>
            <a:srgbClr val="A4A3A4"/>
          </p15:clr>
        </p15:guide>
        <p15:guide id="25" orient="horz" pos="814">
          <p15:clr>
            <a:srgbClr val="A4A3A4"/>
          </p15:clr>
        </p15:guide>
        <p15:guide id="26" orient="horz" pos="1620">
          <p15:clr>
            <a:srgbClr val="A4A3A4"/>
          </p15:clr>
        </p15:guide>
        <p15:guide id="27" orient="horz" pos="1217">
          <p15:clr>
            <a:srgbClr val="A4A3A4"/>
          </p15:clr>
        </p15:guide>
        <p15:guide id="28" orient="horz" pos="2830">
          <p15:clr>
            <a:srgbClr val="A4A3A4"/>
          </p15:clr>
        </p15:guide>
        <p15:guide id="29" orient="horz" pos="7">
          <p15:clr>
            <a:srgbClr val="A4A3A4"/>
          </p15:clr>
        </p15:guide>
        <p15:guide id="30" orient="horz" pos="2444">
          <p15:clr>
            <a:srgbClr val="A4A3A4"/>
          </p15:clr>
        </p15:guide>
        <p15:guide id="31" orient="horz" pos="2023">
          <p15:clr>
            <a:srgbClr val="A4A3A4"/>
          </p15:clr>
        </p15:guide>
        <p15:guide id="32" pos="2477">
          <p15:clr>
            <a:srgbClr val="A4A3A4"/>
          </p15:clr>
        </p15:guide>
        <p15:guide id="33" pos="2074">
          <p15:clr>
            <a:srgbClr val="A4A3A4"/>
          </p15:clr>
        </p15:guide>
        <p15:guide id="34" pos="1248">
          <p15:clr>
            <a:srgbClr val="A4A3A4"/>
          </p15:clr>
        </p15:guide>
        <p15:guide id="35" pos="436">
          <p15:clr>
            <a:srgbClr val="A4A3A4"/>
          </p15:clr>
        </p15:guide>
        <p15:guide id="36" pos="3283">
          <p15:clr>
            <a:srgbClr val="A4A3A4"/>
          </p15:clr>
        </p15:guide>
        <p15:guide id="37" pos="3686">
          <p15:clr>
            <a:srgbClr val="A4A3A4"/>
          </p15:clr>
        </p15:guide>
        <p15:guide id="38" pos="4493">
          <p15:clr>
            <a:srgbClr val="A4A3A4"/>
          </p15:clr>
        </p15:guide>
        <p15:guide id="39" pos="4915">
          <p15:clr>
            <a:srgbClr val="A4A3A4"/>
          </p15:clr>
        </p15:guide>
        <p15:guide id="40" pos="1670">
          <p15:clr>
            <a:srgbClr val="A4A3A4"/>
          </p15:clr>
        </p15:guide>
        <p15:guide id="41" orient="horz" pos="386">
          <p15:clr>
            <a:srgbClr val="A4A3A4"/>
          </p15:clr>
        </p15:guide>
        <p15:guide id="42" orient="horz" pos="2839">
          <p15:clr>
            <a:srgbClr val="A4A3A4"/>
          </p15:clr>
        </p15:guide>
        <p15:guide id="43" orient="horz" pos="1612">
          <p15:clr>
            <a:srgbClr val="A4A3A4"/>
          </p15:clr>
        </p15:guide>
        <p15:guide id="44" pos="5315">
          <p15:clr>
            <a:srgbClr val="A4A3A4"/>
          </p15:clr>
        </p15:guide>
        <p15:guide id="45" pos="2785">
          <p15:clr>
            <a:srgbClr val="A4A3A4"/>
          </p15:clr>
        </p15:guide>
        <p15:guide id="46" pos="4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82D"/>
    <a:srgbClr val="F37021"/>
    <a:srgbClr val="101324"/>
    <a:srgbClr val="FF6600"/>
    <a:srgbClr val="E8241C"/>
    <a:srgbClr val="00ACCB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B23E2-BAD7-9949-95D5-797D62AA232C}" v="99" dt="2021-03-12T10:36:39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8" autoAdjust="0"/>
    <p:restoredTop sz="95890" autoAdjust="0"/>
  </p:normalViewPr>
  <p:slideViewPr>
    <p:cSldViewPr snapToGrid="0" snapToObjects="1" showGuides="1">
      <p:cViewPr>
        <p:scale>
          <a:sx n="153" d="100"/>
          <a:sy n="153" d="100"/>
        </p:scale>
        <p:origin x="936" y="88"/>
      </p:cViewPr>
      <p:guideLst>
        <p:guide orient="horz" pos="395"/>
        <p:guide orient="horz" pos="804"/>
        <p:guide orient="horz" pos="1613"/>
        <p:guide orient="horz" pos="2432"/>
        <p:guide orient="horz" pos="2028"/>
        <p:guide orient="horz" pos="1212"/>
        <p:guide orient="horz" pos="3239"/>
        <p:guide orient="horz" pos="2842"/>
        <p:guide orient="horz"/>
        <p:guide pos="2880"/>
        <p:guide pos="2472"/>
        <p:guide pos="2064"/>
        <p:guide pos="1247"/>
        <p:guide pos="839"/>
        <p:guide pos="431"/>
        <p:guide pos="3288"/>
        <p:guide pos="3696"/>
        <p:guide pos="4105"/>
        <p:guide pos="4513"/>
        <p:guide pos="4921"/>
        <p:guide pos="5329"/>
        <p:guide pos="1655"/>
        <p:guide/>
        <p:guide orient="horz" pos="410"/>
        <p:guide orient="horz" pos="814"/>
        <p:guide orient="horz" pos="1620"/>
        <p:guide orient="horz" pos="1217"/>
        <p:guide orient="horz" pos="2830"/>
        <p:guide orient="horz" pos="7"/>
        <p:guide orient="horz" pos="2444"/>
        <p:guide orient="horz" pos="2023"/>
        <p:guide pos="2477"/>
        <p:guide pos="2074"/>
        <p:guide pos="1248"/>
        <p:guide pos="436"/>
        <p:guide pos="3283"/>
        <p:guide pos="3686"/>
        <p:guide pos="4493"/>
        <p:guide pos="4915"/>
        <p:guide pos="1670"/>
        <p:guide orient="horz" pos="386"/>
        <p:guide orient="horz" pos="2839"/>
        <p:guide orient="horz" pos="1612"/>
        <p:guide pos="5315"/>
        <p:guide pos="2785"/>
        <p:guide pos="4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-2064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y Jones" userId="d3558ec8-394b-4296-9193-901e933e56e5" providerId="ADAL" clId="{A42B23E2-BAD7-9949-95D5-797D62AA232C}"/>
    <pc:docChg chg="undo custSel modSld modMainMaster">
      <pc:chgData name="Kimberly Jones" userId="d3558ec8-394b-4296-9193-901e933e56e5" providerId="ADAL" clId="{A42B23E2-BAD7-9949-95D5-797D62AA232C}" dt="2021-03-12T10:38:10.804" v="300" actId="478"/>
      <pc:docMkLst>
        <pc:docMk/>
      </pc:docMkLst>
      <pc:sldChg chg="modSp">
        <pc:chgData name="Kimberly Jones" userId="d3558ec8-394b-4296-9193-901e933e56e5" providerId="ADAL" clId="{A42B23E2-BAD7-9949-95D5-797D62AA232C}" dt="2021-01-25T13:02:12.568" v="10" actId="14100"/>
        <pc:sldMkLst>
          <pc:docMk/>
          <pc:sldMk cId="2581842472" sldId="259"/>
        </pc:sldMkLst>
        <pc:spChg chg="mod">
          <ac:chgData name="Kimberly Jones" userId="d3558ec8-394b-4296-9193-901e933e56e5" providerId="ADAL" clId="{A42B23E2-BAD7-9949-95D5-797D62AA232C}" dt="2021-01-25T13:02:12.568" v="10" actId="14100"/>
          <ac:spMkLst>
            <pc:docMk/>
            <pc:sldMk cId="2581842472" sldId="259"/>
            <ac:spMk id="5" creationId="{289E60A1-1EF6-2442-826E-4044ED084BED}"/>
          </ac:spMkLst>
        </pc:spChg>
      </pc:sldChg>
      <pc:sldChg chg="modSp">
        <pc:chgData name="Kimberly Jones" userId="d3558ec8-394b-4296-9193-901e933e56e5" providerId="ADAL" clId="{A42B23E2-BAD7-9949-95D5-797D62AA232C}" dt="2021-01-25T13:03:36.090" v="12" actId="20577"/>
        <pc:sldMkLst>
          <pc:docMk/>
          <pc:sldMk cId="1503135258" sldId="265"/>
        </pc:sldMkLst>
        <pc:spChg chg="mod">
          <ac:chgData name="Kimberly Jones" userId="d3558ec8-394b-4296-9193-901e933e56e5" providerId="ADAL" clId="{A42B23E2-BAD7-9949-95D5-797D62AA232C}" dt="2021-01-25T13:03:36.090" v="12" actId="20577"/>
          <ac:spMkLst>
            <pc:docMk/>
            <pc:sldMk cId="1503135258" sldId="265"/>
            <ac:spMk id="3" creationId="{3C544EDD-D55C-B040-BF1D-429E9CFCC836}"/>
          </ac:spMkLst>
        </pc:spChg>
      </pc:sldChg>
      <pc:sldChg chg="modSp">
        <pc:chgData name="Kimberly Jones" userId="d3558ec8-394b-4296-9193-901e933e56e5" providerId="ADAL" clId="{A42B23E2-BAD7-9949-95D5-797D62AA232C}" dt="2021-01-25T13:04:41.887" v="16" actId="5793"/>
        <pc:sldMkLst>
          <pc:docMk/>
          <pc:sldMk cId="862280991" sldId="267"/>
        </pc:sldMkLst>
        <pc:spChg chg="mod">
          <ac:chgData name="Kimberly Jones" userId="d3558ec8-394b-4296-9193-901e933e56e5" providerId="ADAL" clId="{A42B23E2-BAD7-9949-95D5-797D62AA232C}" dt="2021-01-25T13:04:41.887" v="16" actId="5793"/>
          <ac:spMkLst>
            <pc:docMk/>
            <pc:sldMk cId="862280991" sldId="267"/>
            <ac:spMk id="3" creationId="{3E6773B6-CF86-6949-8D11-859D76D82188}"/>
          </ac:spMkLst>
        </pc:spChg>
      </pc:sldChg>
      <pc:sldChg chg="addSp delSp modSp mod">
        <pc:chgData name="Kimberly Jones" userId="d3558ec8-394b-4296-9193-901e933e56e5" providerId="ADAL" clId="{A42B23E2-BAD7-9949-95D5-797D62AA232C}" dt="2021-03-12T10:38:10.804" v="300" actId="478"/>
        <pc:sldMkLst>
          <pc:docMk/>
          <pc:sldMk cId="3311843775" sldId="270"/>
        </pc:sldMkLst>
        <pc:picChg chg="add del mod">
          <ac:chgData name="Kimberly Jones" userId="d3558ec8-394b-4296-9193-901e933e56e5" providerId="ADAL" clId="{A42B23E2-BAD7-9949-95D5-797D62AA232C}" dt="2021-03-12T10:38:10.804" v="300" actId="478"/>
          <ac:picMkLst>
            <pc:docMk/>
            <pc:sldMk cId="3311843775" sldId="270"/>
            <ac:picMk id="3" creationId="{A65490AF-B417-8F44-AF5B-5F543C403053}"/>
          </ac:picMkLst>
        </pc:picChg>
      </pc:sldChg>
      <pc:sldChg chg="modSp">
        <pc:chgData name="Kimberly Jones" userId="d3558ec8-394b-4296-9193-901e933e56e5" providerId="ADAL" clId="{A42B23E2-BAD7-9949-95D5-797D62AA232C}" dt="2021-01-25T13:06:31.169" v="17" actId="20577"/>
        <pc:sldMkLst>
          <pc:docMk/>
          <pc:sldMk cId="2094356848" sldId="272"/>
        </pc:sldMkLst>
        <pc:spChg chg="mod">
          <ac:chgData name="Kimberly Jones" userId="d3558ec8-394b-4296-9193-901e933e56e5" providerId="ADAL" clId="{A42B23E2-BAD7-9949-95D5-797D62AA232C}" dt="2021-01-25T13:06:31.169" v="17" actId="20577"/>
          <ac:spMkLst>
            <pc:docMk/>
            <pc:sldMk cId="2094356848" sldId="272"/>
            <ac:spMk id="8" creationId="{BFD14545-C37F-3849-82D5-41EC1787BF13}"/>
          </ac:spMkLst>
        </pc:spChg>
      </pc:sldChg>
      <pc:sldMasterChg chg="addSp delSp modSp mod">
        <pc:chgData name="Kimberly Jones" userId="d3558ec8-394b-4296-9193-901e933e56e5" providerId="ADAL" clId="{A42B23E2-BAD7-9949-95D5-797D62AA232C}" dt="2021-03-12T10:32:10.361" v="236" actId="1037"/>
        <pc:sldMasterMkLst>
          <pc:docMk/>
          <pc:sldMasterMk cId="366626215" sldId="2147483766"/>
        </pc:sldMasterMkLst>
        <pc:grpChg chg="add mod">
          <ac:chgData name="Kimberly Jones" userId="d3558ec8-394b-4296-9193-901e933e56e5" providerId="ADAL" clId="{A42B23E2-BAD7-9949-95D5-797D62AA232C}" dt="2021-03-12T10:32:10.361" v="236" actId="1037"/>
          <ac:grpSpMkLst>
            <pc:docMk/>
            <pc:sldMasterMk cId="366626215" sldId="2147483766"/>
            <ac:grpSpMk id="10" creationId="{F88E9B94-E90F-F740-A2B4-96E8BD24D561}"/>
          </ac:grpSpMkLst>
        </pc:grpChg>
        <pc:picChg chg="add mod">
          <ac:chgData name="Kimberly Jones" userId="d3558ec8-394b-4296-9193-901e933e56e5" providerId="ADAL" clId="{A42B23E2-BAD7-9949-95D5-797D62AA232C}" dt="2021-03-12T10:31:35.056" v="214" actId="1076"/>
          <ac:picMkLst>
            <pc:docMk/>
            <pc:sldMasterMk cId="366626215" sldId="2147483766"/>
            <ac:picMk id="3" creationId="{1B6A5691-900A-3F46-822B-AACDADD85381}"/>
          </ac:picMkLst>
        </pc:picChg>
        <pc:picChg chg="add del mod modCrop">
          <ac:chgData name="Kimberly Jones" userId="d3558ec8-394b-4296-9193-901e933e56e5" providerId="ADAL" clId="{A42B23E2-BAD7-9949-95D5-797D62AA232C}" dt="2021-03-12T10:31:54.642" v="230" actId="478"/>
          <ac:picMkLst>
            <pc:docMk/>
            <pc:sldMasterMk cId="366626215" sldId="2147483766"/>
            <ac:picMk id="4" creationId="{00000000-0000-0000-0000-000000000000}"/>
          </ac:picMkLst>
        </pc:picChg>
        <pc:picChg chg="add mod">
          <ac:chgData name="Kimberly Jones" userId="d3558ec8-394b-4296-9193-901e933e56e5" providerId="ADAL" clId="{A42B23E2-BAD7-9949-95D5-797D62AA232C}" dt="2021-03-12T10:30:41.046" v="199" actId="1035"/>
          <ac:picMkLst>
            <pc:docMk/>
            <pc:sldMasterMk cId="366626215" sldId="2147483766"/>
            <ac:picMk id="5" creationId="{FFB5FC2A-9FA7-2643-BD7D-950CB8EEE80E}"/>
          </ac:picMkLst>
        </pc:picChg>
        <pc:cxnChg chg="add mod">
          <ac:chgData name="Kimberly Jones" userId="d3558ec8-394b-4296-9193-901e933e56e5" providerId="ADAL" clId="{A42B23E2-BAD7-9949-95D5-797D62AA232C}" dt="2021-03-12T10:30:41.046" v="199" actId="1035"/>
          <ac:cxnSpMkLst>
            <pc:docMk/>
            <pc:sldMasterMk cId="366626215" sldId="2147483766"/>
            <ac:cxnSpMk id="7" creationId="{2C87C61A-7116-B247-A6C5-506D05E88179}"/>
          </ac:cxnSpMkLst>
        </pc:cxnChg>
      </pc:sldMasterChg>
      <pc:sldMasterChg chg="addSp delSp modSp mod">
        <pc:chgData name="Kimberly Jones" userId="d3558ec8-394b-4296-9193-901e933e56e5" providerId="ADAL" clId="{A42B23E2-BAD7-9949-95D5-797D62AA232C}" dt="2021-03-12T10:36:42.613" v="297" actId="478"/>
        <pc:sldMasterMkLst>
          <pc:docMk/>
          <pc:sldMasterMk cId="2048550959" sldId="2147483778"/>
        </pc:sldMasterMkLst>
        <pc:grpChg chg="add del mod">
          <ac:chgData name="Kimberly Jones" userId="d3558ec8-394b-4296-9193-901e933e56e5" providerId="ADAL" clId="{A42B23E2-BAD7-9949-95D5-797D62AA232C}" dt="2021-03-12T10:36:42.613" v="297" actId="478"/>
          <ac:grpSpMkLst>
            <pc:docMk/>
            <pc:sldMasterMk cId="2048550959" sldId="2147483778"/>
            <ac:grpSpMk id="3" creationId="{4C296547-FD76-5E47-B02A-EA57658FC1BE}"/>
          </ac:grpSpMkLst>
        </pc:grpChg>
        <pc:grpChg chg="add mod">
          <ac:chgData name="Kimberly Jones" userId="d3558ec8-394b-4296-9193-901e933e56e5" providerId="ADAL" clId="{A42B23E2-BAD7-9949-95D5-797D62AA232C}" dt="2021-03-12T10:32:52.748" v="239" actId="571"/>
          <ac:grpSpMkLst>
            <pc:docMk/>
            <pc:sldMasterMk cId="2048550959" sldId="2147483778"/>
            <ac:grpSpMk id="8" creationId="{8FBF8F02-6B56-3D44-A6F4-A6DDED163496}"/>
          </ac:grpSpMkLst>
        </pc:grpChg>
        <pc:grpChg chg="add del mod">
          <ac:chgData name="Kimberly Jones" userId="d3558ec8-394b-4296-9193-901e933e56e5" providerId="ADAL" clId="{A42B23E2-BAD7-9949-95D5-797D62AA232C}" dt="2021-03-12T10:34:03.634" v="256" actId="165"/>
          <ac:grpSpMkLst>
            <pc:docMk/>
            <pc:sldMasterMk cId="2048550959" sldId="2147483778"/>
            <ac:grpSpMk id="12" creationId="{894AA0A6-6852-2040-8FC5-7EE2B3DBCF6E}"/>
          </ac:grpSpMkLst>
        </pc:grpChg>
        <pc:grpChg chg="add mod">
          <ac:chgData name="Kimberly Jones" userId="d3558ec8-394b-4296-9193-901e933e56e5" providerId="ADAL" clId="{A42B23E2-BAD7-9949-95D5-797D62AA232C}" dt="2021-03-12T10:32:58.617" v="242" actId="571"/>
          <ac:grpSpMkLst>
            <pc:docMk/>
            <pc:sldMasterMk cId="2048550959" sldId="2147483778"/>
            <ac:grpSpMk id="16" creationId="{88054588-EDFC-7D48-AEC5-327C31AA5D25}"/>
          </ac:grpSpMkLst>
        </pc:grpChg>
        <pc:grpChg chg="add mod">
          <ac:chgData name="Kimberly Jones" userId="d3558ec8-394b-4296-9193-901e933e56e5" providerId="ADAL" clId="{A42B23E2-BAD7-9949-95D5-797D62AA232C}" dt="2021-03-12T10:36:39.886" v="296" actId="167"/>
          <ac:grpSpMkLst>
            <pc:docMk/>
            <pc:sldMasterMk cId="2048550959" sldId="2147483778"/>
            <ac:grpSpMk id="22" creationId="{D51C3E57-4784-264B-8193-40CA45F77E83}"/>
          </ac:grpSpMkLst>
        </pc:grpChg>
        <pc:picChg chg="mod">
          <ac:chgData name="Kimberly Jones" userId="d3558ec8-394b-4296-9193-901e933e56e5" providerId="ADAL" clId="{A42B23E2-BAD7-9949-95D5-797D62AA232C}" dt="2021-03-12T10:32:42.127" v="237"/>
          <ac:picMkLst>
            <pc:docMk/>
            <pc:sldMasterMk cId="2048550959" sldId="2147483778"/>
            <ac:picMk id="4" creationId="{560E4C26-3817-1B43-8D9A-1CCF000FA48C}"/>
          </ac:picMkLst>
        </pc:picChg>
        <pc:picChg chg="mod">
          <ac:chgData name="Kimberly Jones" userId="d3558ec8-394b-4296-9193-901e933e56e5" providerId="ADAL" clId="{A42B23E2-BAD7-9949-95D5-797D62AA232C}" dt="2021-03-12T10:32:42.127" v="237"/>
          <ac:picMkLst>
            <pc:docMk/>
            <pc:sldMasterMk cId="2048550959" sldId="2147483778"/>
            <ac:picMk id="5" creationId="{8BDD85CE-CDBE-6B4C-AA6E-DE96E93D0A6D}"/>
          </ac:picMkLst>
        </pc:picChg>
        <pc:picChg chg="del mod modCrop">
          <ac:chgData name="Kimberly Jones" userId="d3558ec8-394b-4296-9193-901e933e56e5" providerId="ADAL" clId="{A42B23E2-BAD7-9949-95D5-797D62AA232C}" dt="2021-03-12T10:36:25.930" v="294" actId="478"/>
          <ac:picMkLst>
            <pc:docMk/>
            <pc:sldMasterMk cId="2048550959" sldId="2147483778"/>
            <ac:picMk id="7" creationId="{00000000-0000-0000-0000-000000000000}"/>
          </ac:picMkLst>
        </pc:picChg>
        <pc:picChg chg="mod">
          <ac:chgData name="Kimberly Jones" userId="d3558ec8-394b-4296-9193-901e933e56e5" providerId="ADAL" clId="{A42B23E2-BAD7-9949-95D5-797D62AA232C}" dt="2021-03-12T10:32:52.748" v="239" actId="571"/>
          <ac:picMkLst>
            <pc:docMk/>
            <pc:sldMasterMk cId="2048550959" sldId="2147483778"/>
            <ac:picMk id="9" creationId="{CD9357E1-C9EF-4A4D-AE22-A82283132A0F}"/>
          </ac:picMkLst>
        </pc:picChg>
        <pc:picChg chg="mod">
          <ac:chgData name="Kimberly Jones" userId="d3558ec8-394b-4296-9193-901e933e56e5" providerId="ADAL" clId="{A42B23E2-BAD7-9949-95D5-797D62AA232C}" dt="2021-03-12T10:32:52.748" v="239" actId="571"/>
          <ac:picMkLst>
            <pc:docMk/>
            <pc:sldMasterMk cId="2048550959" sldId="2147483778"/>
            <ac:picMk id="10" creationId="{F7396D69-A432-1248-84A2-ED8118C42A5D}"/>
          </ac:picMkLst>
        </pc:picChg>
        <pc:picChg chg="del mod topLvl">
          <ac:chgData name="Kimberly Jones" userId="d3558ec8-394b-4296-9193-901e933e56e5" providerId="ADAL" clId="{A42B23E2-BAD7-9949-95D5-797D62AA232C}" dt="2021-03-12T10:36:03.992" v="290" actId="478"/>
          <ac:picMkLst>
            <pc:docMk/>
            <pc:sldMasterMk cId="2048550959" sldId="2147483778"/>
            <ac:picMk id="13" creationId="{3ED97512-30BE-DD48-A298-3217E6129767}"/>
          </ac:picMkLst>
        </pc:picChg>
        <pc:picChg chg="del mod topLvl">
          <ac:chgData name="Kimberly Jones" userId="d3558ec8-394b-4296-9193-901e933e56e5" providerId="ADAL" clId="{A42B23E2-BAD7-9949-95D5-797D62AA232C}" dt="2021-03-12T10:34:05.945" v="257" actId="478"/>
          <ac:picMkLst>
            <pc:docMk/>
            <pc:sldMasterMk cId="2048550959" sldId="2147483778"/>
            <ac:picMk id="14" creationId="{5C53E882-D75F-9647-8A76-505CB675D820}"/>
          </ac:picMkLst>
        </pc:picChg>
        <pc:picChg chg="mod">
          <ac:chgData name="Kimberly Jones" userId="d3558ec8-394b-4296-9193-901e933e56e5" providerId="ADAL" clId="{A42B23E2-BAD7-9949-95D5-797D62AA232C}" dt="2021-03-12T10:32:58.617" v="242" actId="571"/>
          <ac:picMkLst>
            <pc:docMk/>
            <pc:sldMasterMk cId="2048550959" sldId="2147483778"/>
            <ac:picMk id="17" creationId="{34C5EFD7-91B0-0C48-8BC9-6EA559A046AC}"/>
          </ac:picMkLst>
        </pc:picChg>
        <pc:picChg chg="mod">
          <ac:chgData name="Kimberly Jones" userId="d3558ec8-394b-4296-9193-901e933e56e5" providerId="ADAL" clId="{A42B23E2-BAD7-9949-95D5-797D62AA232C}" dt="2021-03-12T10:32:58.617" v="242" actId="571"/>
          <ac:picMkLst>
            <pc:docMk/>
            <pc:sldMasterMk cId="2048550959" sldId="2147483778"/>
            <ac:picMk id="18" creationId="{1AFBAC00-5B08-044F-A584-C39821874E4D}"/>
          </ac:picMkLst>
        </pc:picChg>
        <pc:picChg chg="add mod">
          <ac:chgData name="Kimberly Jones" userId="d3558ec8-394b-4296-9193-901e933e56e5" providerId="ADAL" clId="{A42B23E2-BAD7-9949-95D5-797D62AA232C}" dt="2021-03-12T10:33:55.203" v="255" actId="167"/>
          <ac:picMkLst>
            <pc:docMk/>
            <pc:sldMasterMk cId="2048550959" sldId="2147483778"/>
            <ac:picMk id="20" creationId="{2E376EE1-885D-CF4A-B326-F64AC2EFB613}"/>
          </ac:picMkLst>
        </pc:picChg>
        <pc:picChg chg="add mod">
          <ac:chgData name="Kimberly Jones" userId="d3558ec8-394b-4296-9193-901e933e56e5" providerId="ADAL" clId="{A42B23E2-BAD7-9949-95D5-797D62AA232C}" dt="2021-03-12T10:36:01.981" v="289" actId="167"/>
          <ac:picMkLst>
            <pc:docMk/>
            <pc:sldMasterMk cId="2048550959" sldId="2147483778"/>
            <ac:picMk id="21" creationId="{511C9257-921D-A24D-B16C-C7F9C586379A}"/>
          </ac:picMkLst>
        </pc:picChg>
        <pc:cxnChg chg="mod">
          <ac:chgData name="Kimberly Jones" userId="d3558ec8-394b-4296-9193-901e933e56e5" providerId="ADAL" clId="{A42B23E2-BAD7-9949-95D5-797D62AA232C}" dt="2021-03-12T10:32:42.127" v="237"/>
          <ac:cxnSpMkLst>
            <pc:docMk/>
            <pc:sldMasterMk cId="2048550959" sldId="2147483778"/>
            <ac:cxnSpMk id="6" creationId="{D5FF8861-B1B3-DC4E-A901-74162C7EC349}"/>
          </ac:cxnSpMkLst>
        </pc:cxnChg>
        <pc:cxnChg chg="mod">
          <ac:chgData name="Kimberly Jones" userId="d3558ec8-394b-4296-9193-901e933e56e5" providerId="ADAL" clId="{A42B23E2-BAD7-9949-95D5-797D62AA232C}" dt="2021-03-12T10:32:52.748" v="239" actId="571"/>
          <ac:cxnSpMkLst>
            <pc:docMk/>
            <pc:sldMasterMk cId="2048550959" sldId="2147483778"/>
            <ac:cxnSpMk id="11" creationId="{9F4B69DB-0CF4-5847-B485-89BA3BAB16BE}"/>
          </ac:cxnSpMkLst>
        </pc:cxnChg>
        <pc:cxnChg chg="mod topLvl">
          <ac:chgData name="Kimberly Jones" userId="d3558ec8-394b-4296-9193-901e933e56e5" providerId="ADAL" clId="{A42B23E2-BAD7-9949-95D5-797D62AA232C}" dt="2021-03-12T10:34:18.840" v="258" actId="208"/>
          <ac:cxnSpMkLst>
            <pc:docMk/>
            <pc:sldMasterMk cId="2048550959" sldId="2147483778"/>
            <ac:cxnSpMk id="15" creationId="{DA954596-C787-ED42-B106-3AE0C69AF060}"/>
          </ac:cxnSpMkLst>
        </pc:cxnChg>
        <pc:cxnChg chg="mod">
          <ac:chgData name="Kimberly Jones" userId="d3558ec8-394b-4296-9193-901e933e56e5" providerId="ADAL" clId="{A42B23E2-BAD7-9949-95D5-797D62AA232C}" dt="2021-03-12T10:32:58.617" v="242" actId="571"/>
          <ac:cxnSpMkLst>
            <pc:docMk/>
            <pc:sldMasterMk cId="2048550959" sldId="2147483778"/>
            <ac:cxnSpMk id="19" creationId="{10460E4D-3763-2547-876B-B80EEC24BAAD}"/>
          </ac:cxnSpMkLst>
        </pc:cxn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3D374-2B49-334B-B35A-1D4C146A411A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ACE5-7387-5049-9EF8-2FD60394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5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2BDF4-9129-9945-B5FE-3CBB4106A1AA}" type="datetimeFigureOut">
              <a:rPr lang="en-US" smtClean="0"/>
              <a:pPr/>
              <a:t>3/12/21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F2CC-4B06-CB47-A2DC-DD9E6CE0C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854191"/>
            <a:ext cx="9144000" cy="1244609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1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10241" y="1396002"/>
            <a:ext cx="4227321" cy="9739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10240" y="2539241"/>
            <a:ext cx="4227321" cy="21397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 typeface="Wingdings" panose="05000000000000000000" pitchFamily="2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4800">
                <a:latin typeface="Futura LT Bold" panose="02000803040000020003" pitchFamily="2" charset="0"/>
              </a:defRPr>
            </a:lvl2pPr>
            <a:lvl3pPr marL="914400" indent="0">
              <a:buFontTx/>
              <a:buNone/>
              <a:defRPr sz="4800">
                <a:latin typeface="Futura LT Bold" panose="02000803040000020003" pitchFamily="2" charset="0"/>
              </a:defRPr>
            </a:lvl3pPr>
            <a:lvl4pPr marL="1371600" indent="0">
              <a:buFontTx/>
              <a:buNone/>
              <a:defRPr sz="4800">
                <a:latin typeface="Futura LT Bold" panose="02000803040000020003" pitchFamily="2" charset="0"/>
              </a:defRPr>
            </a:lvl4pPr>
            <a:lvl5pPr marL="1828800" indent="0">
              <a:buFontTx/>
              <a:buNone/>
              <a:defRPr sz="48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Manual Input 23"/>
          <p:cNvSpPr/>
          <p:nvPr userDrawn="1"/>
        </p:nvSpPr>
        <p:spPr>
          <a:xfrm rot="16200000" flipH="1" flipV="1">
            <a:off x="-615526" y="607826"/>
            <a:ext cx="5151197" cy="392015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 w 10000"/>
              <a:gd name="connsiteY3" fmla="*/ 8558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8743 h 10000"/>
              <a:gd name="connsiteX4" fmla="*/ 0 w 10000"/>
              <a:gd name="connsiteY4" fmla="*/ 2000 h 10000"/>
              <a:gd name="connsiteX0" fmla="*/ 0 w 10000"/>
              <a:gd name="connsiteY0" fmla="*/ 2000 h 8743"/>
              <a:gd name="connsiteX1" fmla="*/ 10000 w 10000"/>
              <a:gd name="connsiteY1" fmla="*/ 0 h 8743"/>
              <a:gd name="connsiteX2" fmla="*/ 9984 w 10000"/>
              <a:gd name="connsiteY2" fmla="*/ 7698 h 8743"/>
              <a:gd name="connsiteX3" fmla="*/ 0 w 10000"/>
              <a:gd name="connsiteY3" fmla="*/ 8743 h 8743"/>
              <a:gd name="connsiteX4" fmla="*/ 0 w 10000"/>
              <a:gd name="connsiteY4" fmla="*/ 2000 h 8743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0 w 10001"/>
              <a:gd name="connsiteY3" fmla="*/ 10000 h 10015"/>
              <a:gd name="connsiteX4" fmla="*/ 0 w 10001"/>
              <a:gd name="connsiteY4" fmla="*/ 2288 h 10015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740 w 10001"/>
              <a:gd name="connsiteY3" fmla="*/ 7090 h 10015"/>
              <a:gd name="connsiteX4" fmla="*/ 0 w 10001"/>
              <a:gd name="connsiteY4" fmla="*/ 2288 h 10015"/>
              <a:gd name="connsiteX0" fmla="*/ 0 w 10001"/>
              <a:gd name="connsiteY0" fmla="*/ 2288 h 10015"/>
              <a:gd name="connsiteX1" fmla="*/ 10000 w 10001"/>
              <a:gd name="connsiteY1" fmla="*/ 0 h 10015"/>
              <a:gd name="connsiteX2" fmla="*/ 10000 w 10001"/>
              <a:gd name="connsiteY2" fmla="*/ 10015 h 10015"/>
              <a:gd name="connsiteX3" fmla="*/ 18 w 10001"/>
              <a:gd name="connsiteY3" fmla="*/ 7005 h 10015"/>
              <a:gd name="connsiteX4" fmla="*/ 0 w 10001"/>
              <a:gd name="connsiteY4" fmla="*/ 2288 h 10015"/>
              <a:gd name="connsiteX0" fmla="*/ 0 w 10000"/>
              <a:gd name="connsiteY0" fmla="*/ 2288 h 7005"/>
              <a:gd name="connsiteX1" fmla="*/ 10000 w 10000"/>
              <a:gd name="connsiteY1" fmla="*/ 0 h 7005"/>
              <a:gd name="connsiteX2" fmla="*/ 8945 w 10000"/>
              <a:gd name="connsiteY2" fmla="*/ 6288 h 7005"/>
              <a:gd name="connsiteX3" fmla="*/ 18 w 10000"/>
              <a:gd name="connsiteY3" fmla="*/ 7005 h 7005"/>
              <a:gd name="connsiteX4" fmla="*/ 0 w 10000"/>
              <a:gd name="connsiteY4" fmla="*/ 2288 h 7005"/>
              <a:gd name="connsiteX0" fmla="*/ 0 w 10001"/>
              <a:gd name="connsiteY0" fmla="*/ 3266 h 10000"/>
              <a:gd name="connsiteX1" fmla="*/ 10000 w 10001"/>
              <a:gd name="connsiteY1" fmla="*/ 0 h 10000"/>
              <a:gd name="connsiteX2" fmla="*/ 10000 w 10001"/>
              <a:gd name="connsiteY2" fmla="*/ 9996 h 10000"/>
              <a:gd name="connsiteX3" fmla="*/ 18 w 10001"/>
              <a:gd name="connsiteY3" fmla="*/ 10000 h 10000"/>
              <a:gd name="connsiteX4" fmla="*/ 0 w 10001"/>
              <a:gd name="connsiteY4" fmla="*/ 326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0" y="3266"/>
                </a:moveTo>
                <a:lnTo>
                  <a:pt x="10000" y="0"/>
                </a:lnTo>
                <a:cubicBezTo>
                  <a:pt x="9995" y="4190"/>
                  <a:pt x="10005" y="5807"/>
                  <a:pt x="10000" y="9996"/>
                </a:cubicBezTo>
                <a:lnTo>
                  <a:pt x="18" y="10000"/>
                </a:lnTo>
                <a:cubicBezTo>
                  <a:pt x="12" y="7756"/>
                  <a:pt x="6" y="5510"/>
                  <a:pt x="0" y="3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56491" y="2844812"/>
            <a:ext cx="1933480" cy="6865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 typeface="Wingdings" panose="05000000000000000000" pitchFamily="2" charset="2"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sz="4800">
                <a:latin typeface="Futura LT Bold" panose="02000803040000020003" pitchFamily="2" charset="0"/>
              </a:defRPr>
            </a:lvl2pPr>
            <a:lvl3pPr marL="914400" indent="0">
              <a:buFontTx/>
              <a:buNone/>
              <a:defRPr sz="4800">
                <a:latin typeface="Futura LT Bold" panose="02000803040000020003" pitchFamily="2" charset="0"/>
              </a:defRPr>
            </a:lvl3pPr>
            <a:lvl4pPr marL="1371600" indent="0">
              <a:buFontTx/>
              <a:buNone/>
              <a:defRPr sz="4800">
                <a:latin typeface="Futura LT Bold" panose="02000803040000020003" pitchFamily="2" charset="0"/>
              </a:defRPr>
            </a:lvl4pPr>
            <a:lvl5pPr marL="1828800" indent="0">
              <a:buFontTx/>
              <a:buNone/>
              <a:defRPr sz="4800">
                <a:latin typeface="Futura LT Bold" panose="02000803040000020003" pitchFamily="2" charset="0"/>
              </a:defRPr>
            </a:lvl5pPr>
          </a:lstStyle>
          <a:p>
            <a:pPr lv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56156" y="1429870"/>
            <a:ext cx="1933575" cy="12604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07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602" y="1878024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42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6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93739" y="1136474"/>
            <a:ext cx="77819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93739" y="2108205"/>
            <a:ext cx="7781926" cy="2666996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  <a:lvl2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2pPr>
            <a:lvl3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3pPr>
            <a:lvl4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4pPr>
            <a:lvl5pPr>
              <a:defRPr b="0" i="0">
                <a:solidFill>
                  <a:srgbClr val="FFFFFF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19699" y="1030"/>
            <a:ext cx="3924301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41868" y="1811879"/>
            <a:ext cx="4106335" cy="26331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1868" y="771011"/>
            <a:ext cx="4106335" cy="8969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4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61997" y="1816100"/>
            <a:ext cx="7510463" cy="2611438"/>
          </a:xfrm>
          <a:prstGeom prst="rect">
            <a:avLst/>
          </a:prstGeom>
        </p:spPr>
        <p:txBody>
          <a:bodyPr vert="horz" tIns="0" rIns="0" bIns="0"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0" y="998538"/>
            <a:ext cx="7510463" cy="817562"/>
          </a:xfrm>
          <a:prstGeom prst="rect">
            <a:avLst/>
          </a:prstGeom>
        </p:spPr>
        <p:txBody>
          <a:bodyPr vert="horz"/>
          <a:lstStyle>
            <a:lvl1pPr>
              <a:defRPr sz="3600" b="1">
                <a:solidFill>
                  <a:schemeClr val="accent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53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125678"/>
            <a:ext cx="7484533" cy="5497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3600" b="1" i="0" baseline="0">
                <a:solidFill>
                  <a:schemeClr val="accent6"/>
                </a:solidFill>
                <a:latin typeface="Gill Sans"/>
                <a:cs typeface="Gill Sans"/>
              </a:defRPr>
            </a:lvl1pPr>
          </a:lstStyle>
          <a:p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212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5762" y="1574802"/>
            <a:ext cx="4101702" cy="26511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219699" y="1030"/>
            <a:ext cx="3924301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5363" y="804865"/>
            <a:ext cx="4102101" cy="6429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26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46499" y="1617133"/>
            <a:ext cx="4762101" cy="27527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825067" y="1030"/>
            <a:ext cx="3318933" cy="5142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030"/>
            <a:ext cx="5825067" cy="13451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6499" y="295326"/>
            <a:ext cx="4762102" cy="97390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8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ub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14532" y="1981208"/>
            <a:ext cx="2573867" cy="162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85216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4532" y="1507606"/>
            <a:ext cx="2573867" cy="3212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19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video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88193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</p:spTree>
    <p:extLst>
      <p:ext uri="{BB962C8B-B14F-4D97-AF65-F5344CB8AC3E}">
        <p14:creationId xmlns:p14="http://schemas.microsoft.com/office/powerpoint/2010/main" val="156429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lay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anchor="ctr"/>
          <a:lstStyle>
            <a:lvl1pPr marL="0" indent="0" algn="ctr">
              <a:buFontTx/>
              <a:buNone/>
              <a:defRPr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Drag photo to placeholder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37467" y="1"/>
            <a:ext cx="5706532" cy="514350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lIns="252000" tIns="748800" rIns="252000" anchor="t">
            <a:normAutofit/>
          </a:bodyPr>
          <a:lstStyle>
            <a:lvl1pPr marL="72000" algn="l">
              <a:spcBef>
                <a:spcPts val="0"/>
              </a:spcBef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780761" y="1447802"/>
            <a:ext cx="4897571" cy="5249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2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780762" y="2116669"/>
            <a:ext cx="4897570" cy="7958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FontTx/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64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8E9B94-E90F-F740-A2B4-96E8BD24D561}"/>
              </a:ext>
            </a:extLst>
          </p:cNvPr>
          <p:cNvGrpSpPr/>
          <p:nvPr userDrawn="1"/>
        </p:nvGrpSpPr>
        <p:grpSpPr>
          <a:xfrm>
            <a:off x="5951797" y="149362"/>
            <a:ext cx="3085523" cy="503918"/>
            <a:chOff x="6007672" y="160477"/>
            <a:chExt cx="3085523" cy="503918"/>
          </a:xfrm>
        </p:grpSpPr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1B6A5691-900A-3F46-822B-AACDADD853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7824744" y="160477"/>
              <a:ext cx="1268451" cy="503918"/>
            </a:xfrm>
            <a:prstGeom prst="rect">
              <a:avLst/>
            </a:prstGeom>
          </p:spPr>
        </p:pic>
        <p:pic>
          <p:nvPicPr>
            <p:cNvPr id="5" name="Picture 4" descr="wvUK-logo-2018_RGB.png">
              <a:extLst>
                <a:ext uri="{FF2B5EF4-FFF2-40B4-BE49-F238E27FC236}">
                  <a16:creationId xmlns:a16="http://schemas.microsoft.com/office/drawing/2014/main" id="{FFB5FC2A-9FA7-2643-BD7D-950CB8EEE8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82"/>
            <a:stretch/>
          </p:blipFill>
          <p:spPr>
            <a:xfrm>
              <a:off x="6007672" y="226519"/>
              <a:ext cx="1551057" cy="36237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87C61A-7116-B247-A6C5-506D05E881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724989" y="161247"/>
              <a:ext cx="0" cy="459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5" r:id="rId2"/>
    <p:sldLayoutId id="2147483767" r:id="rId3"/>
    <p:sldLayoutId id="2147483768" r:id="rId4"/>
    <p:sldLayoutId id="2147483774" r:id="rId5"/>
    <p:sldLayoutId id="2147483769" r:id="rId6"/>
    <p:sldLayoutId id="2147483770" r:id="rId7"/>
    <p:sldLayoutId id="2147483771" r:id="rId8"/>
    <p:sldLayoutId id="2147483783" r:id="rId9"/>
    <p:sldLayoutId id="214748367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accent6"/>
          </a:solidFill>
          <a:latin typeface="+mn-lt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8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51C3E57-4784-264B-8193-40CA45F77E83}"/>
              </a:ext>
            </a:extLst>
          </p:cNvPr>
          <p:cNvGrpSpPr/>
          <p:nvPr userDrawn="1"/>
        </p:nvGrpSpPr>
        <p:grpSpPr>
          <a:xfrm>
            <a:off x="5951797" y="119817"/>
            <a:ext cx="3088824" cy="520293"/>
            <a:chOff x="2819131" y="1519132"/>
            <a:chExt cx="3088824" cy="520293"/>
          </a:xfrm>
        </p:grpSpPr>
        <p:pic>
          <p:nvPicPr>
            <p:cNvPr id="21" name="Picture 20" descr="Logo&#10;&#10;Description automatically generated">
              <a:extLst>
                <a:ext uri="{FF2B5EF4-FFF2-40B4-BE49-F238E27FC236}">
                  <a16:creationId xmlns:a16="http://schemas.microsoft.com/office/drawing/2014/main" id="{511C9257-921D-A24D-B16C-C7F9C5863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639504" y="1519132"/>
              <a:ext cx="1268451" cy="520293"/>
            </a:xfrm>
            <a:prstGeom prst="rect">
              <a:avLst/>
            </a:prstGeom>
          </p:spPr>
        </p:pic>
        <p:pic>
          <p:nvPicPr>
            <p:cNvPr id="20" name="Picture 19" descr="wvUK-logo-2018_WHITE.png">
              <a:extLst>
                <a:ext uri="{FF2B5EF4-FFF2-40B4-BE49-F238E27FC236}">
                  <a16:creationId xmlns:a16="http://schemas.microsoft.com/office/drawing/2014/main" id="{2E376EE1-885D-CF4A-B326-F64AC2EFB6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7715"/>
            <a:stretch/>
          </p:blipFill>
          <p:spPr>
            <a:xfrm>
              <a:off x="2819131" y="1612404"/>
              <a:ext cx="1551057" cy="38317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954596-C787-ED42-B106-3AE0C69AF0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36448" y="1547132"/>
              <a:ext cx="0" cy="45966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855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03E9-CD3F-7A47-ABA4-CE659ABA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9" y="1485819"/>
            <a:ext cx="7781926" cy="1244831"/>
          </a:xfrm>
        </p:spPr>
        <p:txBody>
          <a:bodyPr>
            <a:noAutofit/>
          </a:bodyPr>
          <a:lstStyle/>
          <a:p>
            <a:pPr algn="ctr"/>
            <a:r>
              <a:rPr lang="en-US" sz="4200" dirty="0"/>
              <a:t>Why does a God of love </a:t>
            </a:r>
            <a:br>
              <a:rPr lang="en-US" sz="4200" dirty="0"/>
            </a:br>
            <a:r>
              <a:rPr lang="en-US" sz="4200" dirty="0"/>
              <a:t>allow disasters to happen?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8E36E-C82A-B743-83CE-195EEDFEF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739" y="2902099"/>
            <a:ext cx="7781926" cy="5523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reflection on disasters, resilience and faith</a:t>
            </a:r>
          </a:p>
        </p:txBody>
      </p:sp>
    </p:spTree>
    <p:extLst>
      <p:ext uri="{BB962C8B-B14F-4D97-AF65-F5344CB8AC3E}">
        <p14:creationId xmlns:p14="http://schemas.microsoft.com/office/powerpoint/2010/main" val="175704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C98023-AAB1-2E4B-85AB-F96121665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122463"/>
            <a:ext cx="7510463" cy="26114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better prepared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Mitigate 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Build resilience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773B6-CF86-6949-8D11-859D76D82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04901"/>
            <a:ext cx="7510463" cy="817562"/>
          </a:xfrm>
        </p:spPr>
        <p:txBody>
          <a:bodyPr/>
          <a:lstStyle/>
          <a:p>
            <a:r>
              <a:rPr lang="en-US" dirty="0"/>
              <a:t>To reduce vulnerabilities…</a:t>
            </a:r>
          </a:p>
        </p:txBody>
      </p:sp>
    </p:spTree>
    <p:extLst>
      <p:ext uri="{BB962C8B-B14F-4D97-AF65-F5344CB8AC3E}">
        <p14:creationId xmlns:p14="http://schemas.microsoft.com/office/powerpoint/2010/main" val="86228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0F973D-B9A8-F147-9114-B54D04F5AD6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9EA3E-38DC-4C44-9AE7-8F5901110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934"/>
            <a:ext cx="9144000" cy="3545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73AA32-DDD9-7B49-BAB9-1F1F7DD8B596}"/>
              </a:ext>
            </a:extLst>
          </p:cNvPr>
          <p:cNvSpPr/>
          <p:nvPr/>
        </p:nvSpPr>
        <p:spPr>
          <a:xfrm>
            <a:off x="7028439" y="3301536"/>
            <a:ext cx="1629000" cy="398009"/>
          </a:xfrm>
          <a:prstGeom prst="rect">
            <a:avLst/>
          </a:prstGeom>
          <a:solidFill>
            <a:srgbClr val="0C182D"/>
          </a:solidFill>
          <a:ln>
            <a:noFill/>
          </a:ln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6600">
                  <a:noFill/>
                  <a:prstDash val="solid"/>
                </a:ln>
                <a:solidFill>
                  <a:srgbClr val="E0D794"/>
                </a:solidFill>
                <a:effectLst>
                  <a:outerShdw blurRad="139700" dist="38100" dir="2700000" algn="tl" rotWithShape="0">
                    <a:schemeClr val="tx1"/>
                  </a:outerShdw>
                </a:effectLst>
                <a:latin typeface="+mj-lt"/>
                <a:cs typeface="Bodoni MT Poster Compressed" panose="020F0302020204030204" pitchFamily="34" charset="0"/>
              </a:rPr>
              <a:t>DROUGHT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D4E2F9-1507-5C43-BBA7-83169507F34D}"/>
              </a:ext>
            </a:extLst>
          </p:cNvPr>
          <p:cNvSpPr/>
          <p:nvPr/>
        </p:nvSpPr>
        <p:spPr>
          <a:xfrm>
            <a:off x="4108574" y="3716323"/>
            <a:ext cx="4299458" cy="513562"/>
          </a:xfrm>
          <a:prstGeom prst="rect">
            <a:avLst/>
          </a:prstGeom>
          <a:solidFill>
            <a:srgbClr val="0C182D"/>
          </a:solidFill>
        </p:spPr>
        <p:txBody>
          <a:bodyPr wrap="none" lIns="91440" tIns="45720" rIns="91440" bIns="45720">
            <a:prstTxWarp prst="textCurveDown">
              <a:avLst>
                <a:gd name="adj" fmla="val 5633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noFill/>
                  <a:prstDash val="solid"/>
                </a:ln>
                <a:solidFill>
                  <a:srgbClr val="E0D794"/>
                </a:solidFill>
                <a:effectLst>
                  <a:outerShdw blurRad="139700" dist="38100" dir="2700000" algn="tl" rotWithShape="0">
                    <a:schemeClr val="tx1"/>
                  </a:outerShdw>
                </a:effectLst>
                <a:latin typeface="+mj-lt"/>
              </a:rPr>
              <a:t>MANAGEMENT POLICY</a:t>
            </a:r>
            <a:endParaRPr lang="en-US" sz="5400" b="1" cap="none" spc="0" dirty="0">
              <a:ln w="6600">
                <a:noFill/>
                <a:prstDash val="solid"/>
              </a:ln>
              <a:solidFill>
                <a:srgbClr val="E0D794"/>
              </a:solidFill>
              <a:effectLst>
                <a:outerShdw blurRad="139700" dist="38100" dir="2700000" algn="tl" rotWithShape="0">
                  <a:schemeClr val="tx1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036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73CDB-0310-3E40-9797-DA1B5831E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0" y="1040947"/>
            <a:ext cx="2426838" cy="1617891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999BFB81-E1EC-7B41-9CA4-A8E46225B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38" y="1243598"/>
            <a:ext cx="2951133" cy="1209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9AB233-30D2-7E48-A04F-9A42DCB5C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75" y="1169001"/>
            <a:ext cx="1361783" cy="136178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07D0FAF-E265-904D-AFB2-03D747AFD7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64" y="3449903"/>
            <a:ext cx="2373881" cy="489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91122-02D6-7F49-871C-61964AC85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63" y="2963234"/>
            <a:ext cx="1433692" cy="1462951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FB4A046-8DBA-1047-A39F-8B44F473F8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34" y="2912908"/>
            <a:ext cx="1459265" cy="15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1831E-BF94-E648-86D7-9D47A1F516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700" y="1075728"/>
            <a:ext cx="4101702" cy="38726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Forecasts translated into </a:t>
            </a:r>
            <a:br>
              <a:rPr lang="en-US" dirty="0"/>
            </a:br>
            <a:r>
              <a:rPr lang="en-US" b="1" dirty="0">
                <a:solidFill>
                  <a:schemeClr val="tx1"/>
                </a:solidFill>
              </a:rPr>
              <a:t>22</a:t>
            </a:r>
            <a:r>
              <a:rPr lang="en-US" dirty="0"/>
              <a:t> local languages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200,000</a:t>
            </a:r>
            <a:r>
              <a:rPr lang="en-US" dirty="0"/>
              <a:t> people received </a:t>
            </a:r>
            <a:br>
              <a:rPr lang="en-US" dirty="0"/>
            </a:br>
            <a:r>
              <a:rPr lang="en-US" dirty="0"/>
              <a:t>translated weather forecasts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80% </a:t>
            </a:r>
            <a:r>
              <a:rPr lang="en-US" dirty="0"/>
              <a:t>took positive actions to </a:t>
            </a:r>
            <a:br>
              <a:rPr lang="en-US" dirty="0"/>
            </a:br>
            <a:r>
              <a:rPr lang="en-US" dirty="0"/>
              <a:t>improve their 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Choosing particular crop varieties </a:t>
            </a:r>
            <a:br>
              <a:rPr lang="en-GB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plant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Planting on recommended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Taking pest control 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Using soil conservation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Planting trees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1AA74-C8B9-3A4A-A1D1-0745D8DA2CB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1" b="1751"/>
          <a:stretch/>
        </p:blipFill>
        <p:spPr bwMode="auto">
          <a:xfrm>
            <a:off x="0" y="1727740"/>
            <a:ext cx="3929419" cy="168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arge green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2BEE09C5-96AC-714A-B0FA-E9008A96B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1" b="1532"/>
          <a:stretch/>
        </p:blipFill>
        <p:spPr>
          <a:xfrm>
            <a:off x="0" y="3119"/>
            <a:ext cx="3929419" cy="1688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E84FE-D5DA-CF4F-8079-071CB817CF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29261" r="-130"/>
          <a:stretch/>
        </p:blipFill>
        <p:spPr>
          <a:xfrm>
            <a:off x="5118" y="3452360"/>
            <a:ext cx="3929419" cy="16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4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FD14545-C37F-3849-82D5-41EC1787BF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122463"/>
            <a:ext cx="7510463" cy="26114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Disasters aren’t a punishment from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can help people to be less vulnerable to </a:t>
            </a:r>
            <a:b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natural hazards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Action on climate change will help to make the poorest less vulnerable</a:t>
            </a:r>
          </a:p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7B1BD7-7AFB-A049-B5E2-B7AC85A74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04901"/>
            <a:ext cx="7510463" cy="817562"/>
          </a:xfrm>
        </p:spPr>
        <p:txBody>
          <a:bodyPr/>
          <a:lstStyle/>
          <a:p>
            <a:r>
              <a:rPr lang="en-US" dirty="0"/>
              <a:t>Remember…</a:t>
            </a:r>
          </a:p>
        </p:txBody>
      </p:sp>
    </p:spTree>
    <p:extLst>
      <p:ext uri="{BB962C8B-B14F-4D97-AF65-F5344CB8AC3E}">
        <p14:creationId xmlns:p14="http://schemas.microsoft.com/office/powerpoint/2010/main" val="253879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FD14545-C37F-3849-82D5-41EC1787BF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1997" y="2122463"/>
            <a:ext cx="7510463" cy="26114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Farmers in countries like Uganda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 for those who help people rebuild </a:t>
            </a:r>
            <a:b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disasters</a:t>
            </a:r>
          </a:p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7B1BD7-7AFB-A049-B5E2-B7AC85A74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04901"/>
            <a:ext cx="7510463" cy="817562"/>
          </a:xfrm>
        </p:spPr>
        <p:txBody>
          <a:bodyPr/>
          <a:lstStyle/>
          <a:p>
            <a:r>
              <a:rPr lang="en-US" dirty="0"/>
              <a:t>Pray for…</a:t>
            </a:r>
          </a:p>
        </p:txBody>
      </p:sp>
    </p:spTree>
    <p:extLst>
      <p:ext uri="{BB962C8B-B14F-4D97-AF65-F5344CB8AC3E}">
        <p14:creationId xmlns:p14="http://schemas.microsoft.com/office/powerpoint/2010/main" val="209435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08E3A5-5D8D-5741-B802-5EC7D28B6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09"/>
          <a:stretch/>
        </p:blipFill>
        <p:spPr>
          <a:xfrm>
            <a:off x="0" y="369916"/>
            <a:ext cx="5482014" cy="468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2E6F37-A130-A746-B12C-FFC8FC3CA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2" r="36110" b="91572"/>
          <a:stretch/>
        </p:blipFill>
        <p:spPr>
          <a:xfrm>
            <a:off x="5323046" y="1434913"/>
            <a:ext cx="3526155" cy="585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A4A66D-0ADE-644A-A433-366BF218F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55" t="7542" r="7373" b="81091"/>
          <a:stretch/>
        </p:blipFill>
        <p:spPr>
          <a:xfrm>
            <a:off x="5716030" y="2897699"/>
            <a:ext cx="2740073" cy="789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1C4040-8DB0-774C-B50D-8D3449415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3" t="7542" r="48036" b="81091"/>
          <a:stretch/>
        </p:blipFill>
        <p:spPr>
          <a:xfrm>
            <a:off x="5716029" y="2064403"/>
            <a:ext cx="2740073" cy="7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4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316C-4E49-ED46-B2C1-067BAEA1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241" y="1308082"/>
            <a:ext cx="4227321" cy="973907"/>
          </a:xfrm>
        </p:spPr>
        <p:txBody>
          <a:bodyPr/>
          <a:lstStyle/>
          <a:p>
            <a:r>
              <a:rPr lang="en-US" sz="3600" dirty="0"/>
              <a:t>Disasters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CAE41-C298-3B46-9BA2-43A5ABB32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0240" y="2122463"/>
            <a:ext cx="4227321" cy="24686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do people say?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does the bible say?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do the academics say?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E60A1-1EF6-2442-826E-4044ED084B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156" y="1719736"/>
            <a:ext cx="1933575" cy="1704028"/>
          </a:xfrm>
        </p:spPr>
        <p:txBody>
          <a:bodyPr/>
          <a:lstStyle/>
          <a:p>
            <a:r>
              <a:rPr lang="en-US" sz="2000" dirty="0"/>
              <a:t>Joseph – </a:t>
            </a:r>
            <a:br>
              <a:rPr lang="en-US" sz="2000" dirty="0"/>
            </a:br>
            <a:r>
              <a:rPr lang="en-US" sz="2000" dirty="0"/>
              <a:t>Old Testament</a:t>
            </a:r>
          </a:p>
          <a:p>
            <a:endParaRPr lang="en-US" sz="2000" dirty="0"/>
          </a:p>
          <a:p>
            <a:r>
              <a:rPr lang="en-US" sz="2000" dirty="0"/>
              <a:t>World Vision projects – Uganda</a:t>
            </a:r>
          </a:p>
        </p:txBody>
      </p:sp>
    </p:spTree>
    <p:extLst>
      <p:ext uri="{BB962C8B-B14F-4D97-AF65-F5344CB8AC3E}">
        <p14:creationId xmlns:p14="http://schemas.microsoft.com/office/powerpoint/2010/main" val="258184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316C-4E49-ED46-B2C1-067BAEA1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241" y="1308082"/>
            <a:ext cx="4227321" cy="973907"/>
          </a:xfrm>
        </p:spPr>
        <p:txBody>
          <a:bodyPr/>
          <a:lstStyle/>
          <a:p>
            <a:r>
              <a:rPr lang="en-US" sz="3600" dirty="0"/>
              <a:t>Sin?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CAE41-C298-3B46-9BA2-43A5ABB32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0240" y="2122463"/>
            <a:ext cx="4227321" cy="24686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 Robertson on Haiti earthquake: “pact to the devil brought on the devastating earthquake”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UKIP </a:t>
            </a:r>
            <a:r>
              <a:rPr lang="en-US" dirty="0" err="1"/>
              <a:t>Councillor</a:t>
            </a:r>
            <a:r>
              <a:rPr lang="en-US" dirty="0"/>
              <a:t> David Silvestre: “disasters would accompany the passage of his same-sex marriage bill”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9E60A1-1EF6-2442-826E-4044ED084B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156" y="1719736"/>
            <a:ext cx="1933575" cy="1704028"/>
          </a:xfrm>
        </p:spPr>
        <p:txBody>
          <a:bodyPr/>
          <a:lstStyle/>
          <a:p>
            <a:r>
              <a:rPr lang="en-US" sz="2000" dirty="0"/>
              <a:t>Job 22:5</a:t>
            </a:r>
          </a:p>
          <a:p>
            <a:endParaRPr lang="en-US" sz="2000" dirty="0"/>
          </a:p>
          <a:p>
            <a:r>
              <a:rPr lang="en-US" sz="2000" dirty="0"/>
              <a:t>Luke 13:4-5</a:t>
            </a:r>
          </a:p>
          <a:p>
            <a:endParaRPr lang="en-US" sz="2000" dirty="0"/>
          </a:p>
          <a:p>
            <a:r>
              <a:rPr lang="en-US" sz="2000" dirty="0"/>
              <a:t>Matthew 5:45</a:t>
            </a:r>
          </a:p>
        </p:txBody>
      </p:sp>
    </p:spTree>
    <p:extLst>
      <p:ext uri="{BB962C8B-B14F-4D97-AF65-F5344CB8AC3E}">
        <p14:creationId xmlns:p14="http://schemas.microsoft.com/office/powerpoint/2010/main" val="189083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D37F-6D66-4B4B-8F51-73C4B19E8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55780"/>
            <a:ext cx="7772400" cy="613256"/>
          </a:xfrm>
        </p:spPr>
        <p:txBody>
          <a:bodyPr/>
          <a:lstStyle/>
          <a:p>
            <a:r>
              <a:rPr lang="en-US" sz="3200" dirty="0"/>
              <a:t>Hazard   </a:t>
            </a:r>
            <a:r>
              <a:rPr lang="en-US" sz="3200" dirty="0">
                <a:solidFill>
                  <a:schemeClr val="tx1"/>
                </a:solidFill>
              </a:rPr>
              <a:t>x</a:t>
            </a:r>
            <a:r>
              <a:rPr lang="en-US" sz="3200" dirty="0"/>
              <a:t>   Vulnerability   </a:t>
            </a:r>
            <a:r>
              <a:rPr lang="en-US" sz="3200" dirty="0">
                <a:solidFill>
                  <a:schemeClr val="tx1"/>
                </a:solidFill>
              </a:rPr>
              <a:t>=</a:t>
            </a:r>
            <a:r>
              <a:rPr lang="en-US" sz="3200" dirty="0"/>
              <a:t>   Disaster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C3D580-CD90-3043-B612-34305EE07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79" r="-1"/>
          <a:stretch/>
        </p:blipFill>
        <p:spPr>
          <a:xfrm>
            <a:off x="0" y="2315432"/>
            <a:ext cx="587228" cy="512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C5EBFE-DF6A-9B4E-87A1-891F114E0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79" r="-1"/>
          <a:stretch/>
        </p:blipFill>
        <p:spPr>
          <a:xfrm rot="10800000">
            <a:off x="8556772" y="2319198"/>
            <a:ext cx="587228" cy="5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2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, ground, next&#10;&#10;Description automatically generated">
            <a:extLst>
              <a:ext uri="{FF2B5EF4-FFF2-40B4-BE49-F238E27FC236}">
                <a16:creationId xmlns:a16="http://schemas.microsoft.com/office/drawing/2014/main" id="{ED4C6B9D-E4B9-1448-97CD-60A0901D8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544EDD-D55C-B040-BF1D-429E9CFC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794" y="335897"/>
            <a:ext cx="3196206" cy="410836"/>
          </a:xfr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Haiti earthquake 2010</a:t>
            </a:r>
          </a:p>
        </p:txBody>
      </p:sp>
    </p:spTree>
    <p:extLst>
      <p:ext uri="{BB962C8B-B14F-4D97-AF65-F5344CB8AC3E}">
        <p14:creationId xmlns:p14="http://schemas.microsoft.com/office/powerpoint/2010/main" val="94559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AF71E326-99B7-D44F-8416-33F1EAB1D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"/>
            <a:ext cx="9138898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544EDD-D55C-B040-BF1D-429E9CFC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794" y="335897"/>
            <a:ext cx="3196206" cy="410836"/>
          </a:xfr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Chile earthquake 2010</a:t>
            </a:r>
          </a:p>
        </p:txBody>
      </p:sp>
    </p:spTree>
    <p:extLst>
      <p:ext uri="{BB962C8B-B14F-4D97-AF65-F5344CB8AC3E}">
        <p14:creationId xmlns:p14="http://schemas.microsoft.com/office/powerpoint/2010/main" val="150313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kite, grass&#10;&#10;Description automatically generated">
            <a:extLst>
              <a:ext uri="{FF2B5EF4-FFF2-40B4-BE49-F238E27FC236}">
                <a16:creationId xmlns:a16="http://schemas.microsoft.com/office/drawing/2014/main" id="{ACD9B33E-1F01-344F-ABF6-848FF7D82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"/>
          <a:stretch/>
        </p:blipFill>
        <p:spPr>
          <a:xfrm>
            <a:off x="0" y="4565"/>
            <a:ext cx="9144000" cy="513893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A58E334-54CA-3E45-B5EE-E2597492C138}"/>
              </a:ext>
            </a:extLst>
          </p:cNvPr>
          <p:cNvSpPr txBox="1">
            <a:spLocks/>
          </p:cNvSpPr>
          <p:nvPr/>
        </p:nvSpPr>
        <p:spPr>
          <a:xfrm>
            <a:off x="5947794" y="335897"/>
            <a:ext cx="3196206" cy="410836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FFFF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US" sz="2000" dirty="0"/>
              <a:t>Bangladesh cyclone 1991</a:t>
            </a:r>
          </a:p>
        </p:txBody>
      </p:sp>
    </p:spTree>
    <p:extLst>
      <p:ext uri="{BB962C8B-B14F-4D97-AF65-F5344CB8AC3E}">
        <p14:creationId xmlns:p14="http://schemas.microsoft.com/office/powerpoint/2010/main" val="409452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&#10;&#10;Description automatically generated">
            <a:extLst>
              <a:ext uri="{FF2B5EF4-FFF2-40B4-BE49-F238E27FC236}">
                <a16:creationId xmlns:a16="http://schemas.microsoft.com/office/drawing/2014/main" id="{A13C1356-F636-5644-9B8B-ACF72AFDE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1"/>
          <a:stretch/>
        </p:blipFill>
        <p:spPr>
          <a:xfrm>
            <a:off x="0" y="1518"/>
            <a:ext cx="9144000" cy="514198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A58E334-54CA-3E45-B5EE-E2597492C138}"/>
              </a:ext>
            </a:extLst>
          </p:cNvPr>
          <p:cNvSpPr txBox="1">
            <a:spLocks/>
          </p:cNvSpPr>
          <p:nvPr/>
        </p:nvSpPr>
        <p:spPr>
          <a:xfrm>
            <a:off x="5947794" y="335897"/>
            <a:ext cx="3196206" cy="410836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FFFF"/>
                </a:solidFill>
                <a:latin typeface="+mn-lt"/>
                <a:ea typeface="+mj-ea"/>
                <a:cs typeface="Gill Sans"/>
              </a:defRPr>
            </a:lvl1pPr>
          </a:lstStyle>
          <a:p>
            <a:r>
              <a:rPr lang="en-US" sz="2000" dirty="0"/>
              <a:t>Bangladesh cyclone 2007</a:t>
            </a:r>
          </a:p>
        </p:txBody>
      </p:sp>
    </p:spTree>
    <p:extLst>
      <p:ext uri="{BB962C8B-B14F-4D97-AF65-F5344CB8AC3E}">
        <p14:creationId xmlns:p14="http://schemas.microsoft.com/office/powerpoint/2010/main" val="3898454453"/>
      </p:ext>
    </p:extLst>
  </p:cSld>
  <p:clrMapOvr>
    <a:masterClrMapping/>
  </p:clrMapOvr>
</p:sld>
</file>

<file path=ppt/theme/theme1.xml><?xml version="1.0" encoding="utf-8"?>
<a:theme xmlns:a="http://schemas.openxmlformats.org/drawingml/2006/main" name="WVUK Standard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BC4BC"/>
      </a:lt2>
      <a:accent1>
        <a:srgbClr val="006662"/>
      </a:accent1>
      <a:accent2>
        <a:srgbClr val="FED35F"/>
      </a:accent2>
      <a:accent3>
        <a:srgbClr val="46BC96"/>
      </a:accent3>
      <a:accent4>
        <a:srgbClr val="9055A2"/>
      </a:accent4>
      <a:accent5>
        <a:srgbClr val="00ACCB"/>
      </a:accent5>
      <a:accent6>
        <a:srgbClr val="FF6B00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V_Widescreen Branded presentation" id="{F975E426-F613-0D41-8022-320112303701}" vid="{DF000436-804C-C446-964A-BE8EDF34ED5E}"/>
    </a:ext>
  </a:extLst>
</a:theme>
</file>

<file path=ppt/theme/theme2.xml><?xml version="1.0" encoding="utf-8"?>
<a:theme xmlns:a="http://schemas.openxmlformats.org/drawingml/2006/main" name="WV_All Orang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BC4BC"/>
      </a:lt2>
      <a:accent1>
        <a:srgbClr val="006662"/>
      </a:accent1>
      <a:accent2>
        <a:srgbClr val="FED35F"/>
      </a:accent2>
      <a:accent3>
        <a:srgbClr val="46BC96"/>
      </a:accent3>
      <a:accent4>
        <a:srgbClr val="9055A2"/>
      </a:accent4>
      <a:accent5>
        <a:srgbClr val="00ACCB"/>
      </a:accent5>
      <a:accent6>
        <a:srgbClr val="FF6B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V_Widescreen Branded presentation" id="{F975E426-F613-0D41-8022-320112303701}" vid="{9BDEBD87-2242-0543-908E-ED95F947FC0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0C04121AAA64D934EBC09CDD65CCD" ma:contentTypeVersion="12" ma:contentTypeDescription="Create a new document." ma:contentTypeScope="" ma:versionID="a056c1cc2bfeedbd9775cbefb27c946b">
  <xsd:schema xmlns:xsd="http://www.w3.org/2001/XMLSchema" xmlns:xs="http://www.w3.org/2001/XMLSchema" xmlns:p="http://schemas.microsoft.com/office/2006/metadata/properties" xmlns:ns2="b63c2c60-6ee2-4a43-b6ae-bbe96a875444" xmlns:ns3="5cb7ec7c-ed3e-4d76-b57b-bacd0b4409d8" targetNamespace="http://schemas.microsoft.com/office/2006/metadata/properties" ma:root="true" ma:fieldsID="d7ef0f1be7259e175974ec3aa4810249" ns2:_="" ns3:_="">
    <xsd:import namespace="b63c2c60-6ee2-4a43-b6ae-bbe96a875444"/>
    <xsd:import namespace="5cb7ec7c-ed3e-4d76-b57b-bacd0b4409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c2c60-6ee2-4a43-b6ae-bbe96a875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7ec7c-ed3e-4d76-b57b-bacd0b4409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65317C-AEE1-4001-8D16-46443C7C54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E6F398-418B-4185-AC1C-964E42957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c2c60-6ee2-4a43-b6ae-bbe96a875444"/>
    <ds:schemaRef ds:uri="5cb7ec7c-ed3e-4d76-b57b-bacd0b440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D0895D-F512-48CD-A9E9-37BBD426E3A9}">
  <ds:schemaRefs>
    <ds:schemaRef ds:uri="http://purl.org/dc/elements/1.1/"/>
    <ds:schemaRef ds:uri="http://purl.org/dc/terms/"/>
    <ds:schemaRef ds:uri="5cb7ec7c-ed3e-4d76-b57b-bacd0b4409d8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63c2c60-6ee2-4a43-b6ae-bbe96a87544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216</Words>
  <Application>Microsoft Macintosh PowerPoint</Application>
  <PresentationFormat>On-screen Show (16:9)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Franklin Gothic Book</vt:lpstr>
      <vt:lpstr>Futura LT Bold</vt:lpstr>
      <vt:lpstr>Gill Sans</vt:lpstr>
      <vt:lpstr>Gill Sans MT</vt:lpstr>
      <vt:lpstr>Wingdings</vt:lpstr>
      <vt:lpstr>WVUK Standard</vt:lpstr>
      <vt:lpstr>WV_All Orange</vt:lpstr>
      <vt:lpstr>Why does a God of love  allow disasters to happen?</vt:lpstr>
      <vt:lpstr>PowerPoint Presentation</vt:lpstr>
      <vt:lpstr>Disasters</vt:lpstr>
      <vt:lpstr>Sin?</vt:lpstr>
      <vt:lpstr>Hazard   x   Vulnerability   =   Disaster</vt:lpstr>
      <vt:lpstr>Haiti earthquake 2010</vt:lpstr>
      <vt:lpstr>Chile earthquake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a God of love  allow disasters to happen?</dc:title>
  <dc:creator>Kimberly Jones</dc:creator>
  <cp:lastModifiedBy>Kimberly Jones</cp:lastModifiedBy>
  <cp:revision>1</cp:revision>
  <dcterms:created xsi:type="dcterms:W3CDTF">2021-01-25T11:06:14Z</dcterms:created>
  <dcterms:modified xsi:type="dcterms:W3CDTF">2021-03-12T10:38:37Z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0x0101008340C04121AAA64D934EBC09CDD65CCD</vt:lpwstr>
  </property>
</Properties>
</file>