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6" r:id="rId4"/>
    <p:sldMasterId id="2147483778" r:id="rId5"/>
  </p:sldMasterIdLst>
  <p:notesMasterIdLst>
    <p:notesMasterId r:id="rId17"/>
  </p:notesMasterIdLst>
  <p:handoutMasterIdLst>
    <p:handoutMasterId r:id="rId18"/>
  </p:handoutMasterIdLst>
  <p:sldIdLst>
    <p:sldId id="272" r:id="rId6"/>
    <p:sldId id="273" r:id="rId7"/>
    <p:sldId id="274" r:id="rId8"/>
    <p:sldId id="275" r:id="rId9"/>
    <p:sldId id="276" r:id="rId10"/>
    <p:sldId id="267" r:id="rId11"/>
    <p:sldId id="261" r:id="rId12"/>
    <p:sldId id="269" r:id="rId13"/>
    <p:sldId id="270" r:id="rId14"/>
    <p:sldId id="277" r:id="rId15"/>
    <p:sldId id="278" r:id="rId1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1613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2028">
          <p15:clr>
            <a:srgbClr val="A4A3A4"/>
          </p15:clr>
        </p15:guide>
        <p15:guide id="6" orient="horz" pos="1212">
          <p15:clr>
            <a:srgbClr val="A4A3A4"/>
          </p15:clr>
        </p15:guide>
        <p15:guide id="7" orient="horz" pos="3239">
          <p15:clr>
            <a:srgbClr val="A4A3A4"/>
          </p15:clr>
        </p15:guide>
        <p15:guide id="8" orient="horz" pos="2842">
          <p15:clr>
            <a:srgbClr val="A4A3A4"/>
          </p15:clr>
        </p15:guide>
        <p15:guide id="9" orient="horz">
          <p15:clr>
            <a:srgbClr val="A4A3A4"/>
          </p15:clr>
        </p15:guide>
        <p15:guide id="10" pos="2880">
          <p15:clr>
            <a:srgbClr val="A4A3A4"/>
          </p15:clr>
        </p15:guide>
        <p15:guide id="11" pos="2472">
          <p15:clr>
            <a:srgbClr val="A4A3A4"/>
          </p15:clr>
        </p15:guide>
        <p15:guide id="12" pos="2064">
          <p15:clr>
            <a:srgbClr val="A4A3A4"/>
          </p15:clr>
        </p15:guide>
        <p15:guide id="13" pos="1247">
          <p15:clr>
            <a:srgbClr val="A4A3A4"/>
          </p15:clr>
        </p15:guide>
        <p15:guide id="14" pos="839">
          <p15:clr>
            <a:srgbClr val="A4A3A4"/>
          </p15:clr>
        </p15:guide>
        <p15:guide id="15" pos="431">
          <p15:clr>
            <a:srgbClr val="A4A3A4"/>
          </p15:clr>
        </p15:guide>
        <p15:guide id="16" pos="3288">
          <p15:clr>
            <a:srgbClr val="A4A3A4"/>
          </p15:clr>
        </p15:guide>
        <p15:guide id="17" pos="3696">
          <p15:clr>
            <a:srgbClr val="A4A3A4"/>
          </p15:clr>
        </p15:guide>
        <p15:guide id="18" pos="4105">
          <p15:clr>
            <a:srgbClr val="A4A3A4"/>
          </p15:clr>
        </p15:guide>
        <p15:guide id="19" pos="4513">
          <p15:clr>
            <a:srgbClr val="A4A3A4"/>
          </p15:clr>
        </p15:guide>
        <p15:guide id="20" pos="4921">
          <p15:clr>
            <a:srgbClr val="A4A3A4"/>
          </p15:clr>
        </p15:guide>
        <p15:guide id="21" pos="5329">
          <p15:clr>
            <a:srgbClr val="A4A3A4"/>
          </p15:clr>
        </p15:guide>
        <p15:guide id="22" pos="1655">
          <p15:clr>
            <a:srgbClr val="A4A3A4"/>
          </p15:clr>
        </p15:guide>
        <p15:guide id="23">
          <p15:clr>
            <a:srgbClr val="A4A3A4"/>
          </p15:clr>
        </p15:guide>
        <p15:guide id="24" orient="horz" pos="410">
          <p15:clr>
            <a:srgbClr val="A4A3A4"/>
          </p15:clr>
        </p15:guide>
        <p15:guide id="25" orient="horz" pos="814">
          <p15:clr>
            <a:srgbClr val="A4A3A4"/>
          </p15:clr>
        </p15:guide>
        <p15:guide id="26" orient="horz" pos="1620">
          <p15:clr>
            <a:srgbClr val="A4A3A4"/>
          </p15:clr>
        </p15:guide>
        <p15:guide id="27" orient="horz" pos="1217">
          <p15:clr>
            <a:srgbClr val="A4A3A4"/>
          </p15:clr>
        </p15:guide>
        <p15:guide id="28" orient="horz" pos="2830">
          <p15:clr>
            <a:srgbClr val="A4A3A4"/>
          </p15:clr>
        </p15:guide>
        <p15:guide id="29" orient="horz" pos="7">
          <p15:clr>
            <a:srgbClr val="A4A3A4"/>
          </p15:clr>
        </p15:guide>
        <p15:guide id="30" orient="horz" pos="2444">
          <p15:clr>
            <a:srgbClr val="A4A3A4"/>
          </p15:clr>
        </p15:guide>
        <p15:guide id="31" orient="horz" pos="2023">
          <p15:clr>
            <a:srgbClr val="A4A3A4"/>
          </p15:clr>
        </p15:guide>
        <p15:guide id="32" pos="2477">
          <p15:clr>
            <a:srgbClr val="A4A3A4"/>
          </p15:clr>
        </p15:guide>
        <p15:guide id="33" pos="2074">
          <p15:clr>
            <a:srgbClr val="A4A3A4"/>
          </p15:clr>
        </p15:guide>
        <p15:guide id="34" pos="1248">
          <p15:clr>
            <a:srgbClr val="A4A3A4"/>
          </p15:clr>
        </p15:guide>
        <p15:guide id="35" pos="436">
          <p15:clr>
            <a:srgbClr val="A4A3A4"/>
          </p15:clr>
        </p15:guide>
        <p15:guide id="36" pos="3283">
          <p15:clr>
            <a:srgbClr val="A4A3A4"/>
          </p15:clr>
        </p15:guide>
        <p15:guide id="37" pos="3686">
          <p15:clr>
            <a:srgbClr val="A4A3A4"/>
          </p15:clr>
        </p15:guide>
        <p15:guide id="38" pos="4493">
          <p15:clr>
            <a:srgbClr val="A4A3A4"/>
          </p15:clr>
        </p15:guide>
        <p15:guide id="39" pos="4915">
          <p15:clr>
            <a:srgbClr val="A4A3A4"/>
          </p15:clr>
        </p15:guide>
        <p15:guide id="40" pos="1670">
          <p15:clr>
            <a:srgbClr val="A4A3A4"/>
          </p15:clr>
        </p15:guide>
        <p15:guide id="41" orient="horz" pos="386">
          <p15:clr>
            <a:srgbClr val="A4A3A4"/>
          </p15:clr>
        </p15:guide>
        <p15:guide id="42" orient="horz" pos="2839">
          <p15:clr>
            <a:srgbClr val="A4A3A4"/>
          </p15:clr>
        </p15:guide>
        <p15:guide id="43" orient="horz" pos="1612">
          <p15:clr>
            <a:srgbClr val="A4A3A4"/>
          </p15:clr>
        </p15:guide>
        <p15:guide id="44" pos="5315">
          <p15:clr>
            <a:srgbClr val="A4A3A4"/>
          </p15:clr>
        </p15:guide>
        <p15:guide id="45" pos="2785">
          <p15:clr>
            <a:srgbClr val="A4A3A4"/>
          </p15:clr>
        </p15:guide>
        <p15:guide id="46" pos="4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6BB95"/>
    <a:srgbClr val="F37021"/>
    <a:srgbClr val="101324"/>
    <a:srgbClr val="FF6600"/>
    <a:srgbClr val="E8241C"/>
    <a:srgbClr val="00ACCB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E83D8-D905-E047-9A1B-0A69446C4769}" v="3" dt="2021-03-12T10:41:12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8" autoAdjust="0"/>
    <p:restoredTop sz="95687" autoAdjust="0"/>
  </p:normalViewPr>
  <p:slideViewPr>
    <p:cSldViewPr snapToGrid="0" snapToObjects="1" showGuides="1">
      <p:cViewPr varScale="1">
        <p:scale>
          <a:sx n="144" d="100"/>
          <a:sy n="144" d="100"/>
        </p:scale>
        <p:origin x="1216" y="192"/>
      </p:cViewPr>
      <p:guideLst>
        <p:guide orient="horz" pos="395"/>
        <p:guide orient="horz" pos="804"/>
        <p:guide orient="horz" pos="1613"/>
        <p:guide orient="horz" pos="2432"/>
        <p:guide orient="horz" pos="2028"/>
        <p:guide orient="horz" pos="1212"/>
        <p:guide orient="horz" pos="3239"/>
        <p:guide orient="horz" pos="2842"/>
        <p:guide orient="horz"/>
        <p:guide pos="2880"/>
        <p:guide pos="2472"/>
        <p:guide pos="2064"/>
        <p:guide pos="1247"/>
        <p:guide pos="839"/>
        <p:guide pos="431"/>
        <p:guide pos="3288"/>
        <p:guide pos="3696"/>
        <p:guide pos="4105"/>
        <p:guide pos="4513"/>
        <p:guide pos="4921"/>
        <p:guide pos="5329"/>
        <p:guide pos="1655"/>
        <p:guide/>
        <p:guide orient="horz" pos="410"/>
        <p:guide orient="horz" pos="814"/>
        <p:guide orient="horz" pos="1620"/>
        <p:guide orient="horz" pos="1217"/>
        <p:guide orient="horz" pos="2830"/>
        <p:guide orient="horz" pos="7"/>
        <p:guide orient="horz" pos="2444"/>
        <p:guide orient="horz" pos="2023"/>
        <p:guide pos="2477"/>
        <p:guide pos="2074"/>
        <p:guide pos="1248"/>
        <p:guide pos="436"/>
        <p:guide pos="3283"/>
        <p:guide pos="3686"/>
        <p:guide pos="4493"/>
        <p:guide pos="4915"/>
        <p:guide pos="1670"/>
        <p:guide orient="horz" pos="386"/>
        <p:guide orient="horz" pos="2839"/>
        <p:guide orient="horz" pos="1612"/>
        <p:guide pos="5315"/>
        <p:guide pos="2785"/>
        <p:guide pos="4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-2064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y Jones" userId="d3558ec8-394b-4296-9193-901e933e56e5" providerId="ADAL" clId="{4C1E83D8-D905-E047-9A1B-0A69446C4769}"/>
    <pc:docChg chg="undo custSel modMainMaster">
      <pc:chgData name="Kimberly Jones" userId="d3558ec8-394b-4296-9193-901e933e56e5" providerId="ADAL" clId="{4C1E83D8-D905-E047-9A1B-0A69446C4769}" dt="2021-03-12T10:41:14.814" v="8" actId="478"/>
      <pc:docMkLst>
        <pc:docMk/>
      </pc:docMkLst>
      <pc:sldMasterChg chg="addSp delSp modSp mod">
        <pc:chgData name="Kimberly Jones" userId="d3558ec8-394b-4296-9193-901e933e56e5" providerId="ADAL" clId="{4C1E83D8-D905-E047-9A1B-0A69446C4769}" dt="2021-03-12T10:40:44.776" v="1" actId="478"/>
        <pc:sldMasterMkLst>
          <pc:docMk/>
          <pc:sldMasterMk cId="366626215" sldId="2147483766"/>
        </pc:sldMasterMkLst>
        <pc:grpChg chg="add mod">
          <ac:chgData name="Kimberly Jones" userId="d3558ec8-394b-4296-9193-901e933e56e5" providerId="ADAL" clId="{4C1E83D8-D905-E047-9A1B-0A69446C4769}" dt="2021-03-12T10:40:41.213" v="0"/>
          <ac:grpSpMkLst>
            <pc:docMk/>
            <pc:sldMasterMk cId="366626215" sldId="2147483766"/>
            <ac:grpSpMk id="3" creationId="{F912EB54-A7A0-3745-B07F-2A817A027007}"/>
          </ac:grpSpMkLst>
        </pc:grpChg>
        <pc:picChg chg="del">
          <ac:chgData name="Kimberly Jones" userId="d3558ec8-394b-4296-9193-901e933e56e5" providerId="ADAL" clId="{4C1E83D8-D905-E047-9A1B-0A69446C4769}" dt="2021-03-12T10:40:44.776" v="1" actId="478"/>
          <ac:picMkLst>
            <pc:docMk/>
            <pc:sldMasterMk cId="366626215" sldId="2147483766"/>
            <ac:picMk id="4" creationId="{00000000-0000-0000-0000-000000000000}"/>
          </ac:picMkLst>
        </pc:picChg>
        <pc:picChg chg="mod">
          <ac:chgData name="Kimberly Jones" userId="d3558ec8-394b-4296-9193-901e933e56e5" providerId="ADAL" clId="{4C1E83D8-D905-E047-9A1B-0A69446C4769}" dt="2021-03-12T10:40:41.213" v="0"/>
          <ac:picMkLst>
            <pc:docMk/>
            <pc:sldMasterMk cId="366626215" sldId="2147483766"/>
            <ac:picMk id="5" creationId="{B763E693-2887-1744-BF09-A6E236EE212B}"/>
          </ac:picMkLst>
        </pc:picChg>
        <pc:picChg chg="mod">
          <ac:chgData name="Kimberly Jones" userId="d3558ec8-394b-4296-9193-901e933e56e5" providerId="ADAL" clId="{4C1E83D8-D905-E047-9A1B-0A69446C4769}" dt="2021-03-12T10:40:41.213" v="0"/>
          <ac:picMkLst>
            <pc:docMk/>
            <pc:sldMasterMk cId="366626215" sldId="2147483766"/>
            <ac:picMk id="6" creationId="{7FEA2987-19B6-FA45-9605-428282FB21B5}"/>
          </ac:picMkLst>
        </pc:picChg>
        <pc:cxnChg chg="mod">
          <ac:chgData name="Kimberly Jones" userId="d3558ec8-394b-4296-9193-901e933e56e5" providerId="ADAL" clId="{4C1E83D8-D905-E047-9A1B-0A69446C4769}" dt="2021-03-12T10:40:41.213" v="0"/>
          <ac:cxnSpMkLst>
            <pc:docMk/>
            <pc:sldMasterMk cId="366626215" sldId="2147483766"/>
            <ac:cxnSpMk id="7" creationId="{B9979BD5-719B-3042-81F1-5D91A4F90EFB}"/>
          </ac:cxnSpMkLst>
        </pc:cxnChg>
      </pc:sldMasterChg>
      <pc:sldMasterChg chg="addSp delSp modSp mod">
        <pc:chgData name="Kimberly Jones" userId="d3558ec8-394b-4296-9193-901e933e56e5" providerId="ADAL" clId="{4C1E83D8-D905-E047-9A1B-0A69446C4769}" dt="2021-03-12T10:41:14.814" v="8" actId="478"/>
        <pc:sldMasterMkLst>
          <pc:docMk/>
          <pc:sldMasterMk cId="2048550959" sldId="2147483778"/>
        </pc:sldMasterMkLst>
        <pc:grpChg chg="add mod">
          <ac:chgData name="Kimberly Jones" userId="d3558ec8-394b-4296-9193-901e933e56e5" providerId="ADAL" clId="{4C1E83D8-D905-E047-9A1B-0A69446C4769}" dt="2021-03-12T10:41:12.692" v="7" actId="167"/>
          <ac:grpSpMkLst>
            <pc:docMk/>
            <pc:sldMasterMk cId="2048550959" sldId="2147483778"/>
            <ac:grpSpMk id="3" creationId="{0DA7FD11-1139-1546-9956-92A373FB0D50}"/>
          </ac:grpSpMkLst>
        </pc:grpChg>
        <pc:picChg chg="mod">
          <ac:chgData name="Kimberly Jones" userId="d3558ec8-394b-4296-9193-901e933e56e5" providerId="ADAL" clId="{4C1E83D8-D905-E047-9A1B-0A69446C4769}" dt="2021-03-12T10:40:57.535" v="2"/>
          <ac:picMkLst>
            <pc:docMk/>
            <pc:sldMasterMk cId="2048550959" sldId="2147483778"/>
            <ac:picMk id="4" creationId="{31A64536-4850-E349-B908-0C8323A105C7}"/>
          </ac:picMkLst>
        </pc:picChg>
        <pc:picChg chg="mod">
          <ac:chgData name="Kimberly Jones" userId="d3558ec8-394b-4296-9193-901e933e56e5" providerId="ADAL" clId="{4C1E83D8-D905-E047-9A1B-0A69446C4769}" dt="2021-03-12T10:40:57.535" v="2"/>
          <ac:picMkLst>
            <pc:docMk/>
            <pc:sldMasterMk cId="2048550959" sldId="2147483778"/>
            <ac:picMk id="5" creationId="{ABED56E2-34D7-FB47-9D1D-6E22D8ECDD28}"/>
          </ac:picMkLst>
        </pc:picChg>
        <pc:picChg chg="del">
          <ac:chgData name="Kimberly Jones" userId="d3558ec8-394b-4296-9193-901e933e56e5" providerId="ADAL" clId="{4C1E83D8-D905-E047-9A1B-0A69446C4769}" dt="2021-03-12T10:41:14.814" v="8" actId="478"/>
          <ac:picMkLst>
            <pc:docMk/>
            <pc:sldMasterMk cId="2048550959" sldId="2147483778"/>
            <ac:picMk id="7" creationId="{00000000-0000-0000-0000-000000000000}"/>
          </ac:picMkLst>
        </pc:picChg>
        <pc:cxnChg chg="mod">
          <ac:chgData name="Kimberly Jones" userId="d3558ec8-394b-4296-9193-901e933e56e5" providerId="ADAL" clId="{4C1E83D8-D905-E047-9A1B-0A69446C4769}" dt="2021-03-12T10:40:57.535" v="2"/>
          <ac:cxnSpMkLst>
            <pc:docMk/>
            <pc:sldMasterMk cId="2048550959" sldId="2147483778"/>
            <ac:cxnSpMk id="6" creationId="{708A39D5-4E2D-6646-8E42-86848348C67F}"/>
          </ac:cxnSpMkLst>
        </pc:cxn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3D374-2B49-334B-B35A-1D4C146A411A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ACE5-7387-5049-9EF8-2FD60394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2BDF4-9129-9945-B5FE-3CBB4106A1AA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F2CC-4B06-CB47-A2DC-DD9E6CE0C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854191"/>
            <a:ext cx="9144000" cy="1244609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1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10241" y="1396002"/>
            <a:ext cx="4227321" cy="9739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10240" y="2539241"/>
            <a:ext cx="4227321" cy="21397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 typeface="Wingdings" panose="05000000000000000000" pitchFamily="2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4800">
                <a:latin typeface="Futura LT Bold" panose="02000803040000020003" pitchFamily="2" charset="0"/>
              </a:defRPr>
            </a:lvl2pPr>
            <a:lvl3pPr marL="914400" indent="0">
              <a:buFontTx/>
              <a:buNone/>
              <a:defRPr sz="4800">
                <a:latin typeface="Futura LT Bold" panose="02000803040000020003" pitchFamily="2" charset="0"/>
              </a:defRPr>
            </a:lvl3pPr>
            <a:lvl4pPr marL="1371600" indent="0">
              <a:buFontTx/>
              <a:buNone/>
              <a:defRPr sz="4800">
                <a:latin typeface="Futura LT Bold" panose="02000803040000020003" pitchFamily="2" charset="0"/>
              </a:defRPr>
            </a:lvl4pPr>
            <a:lvl5pPr marL="1828800" indent="0">
              <a:buFontTx/>
              <a:buNone/>
              <a:defRPr sz="48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Manual Input 23"/>
          <p:cNvSpPr/>
          <p:nvPr userDrawn="1"/>
        </p:nvSpPr>
        <p:spPr>
          <a:xfrm rot="16200000" flipH="1" flipV="1">
            <a:off x="-615526" y="607826"/>
            <a:ext cx="5151197" cy="392015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740 w 10001"/>
              <a:gd name="connsiteY3" fmla="*/ 7090 h 10015"/>
              <a:gd name="connsiteX4" fmla="*/ 0 w 10001"/>
              <a:gd name="connsiteY4" fmla="*/ 2288 h 10015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18 w 10001"/>
              <a:gd name="connsiteY3" fmla="*/ 7005 h 10015"/>
              <a:gd name="connsiteX4" fmla="*/ 0 w 10001"/>
              <a:gd name="connsiteY4" fmla="*/ 2288 h 10015"/>
              <a:gd name="connsiteX0" fmla="*/ 0 w 10000"/>
              <a:gd name="connsiteY0" fmla="*/ 2288 h 7005"/>
              <a:gd name="connsiteX1" fmla="*/ 10000 w 10000"/>
              <a:gd name="connsiteY1" fmla="*/ 0 h 7005"/>
              <a:gd name="connsiteX2" fmla="*/ 8945 w 10000"/>
              <a:gd name="connsiteY2" fmla="*/ 6288 h 7005"/>
              <a:gd name="connsiteX3" fmla="*/ 18 w 10000"/>
              <a:gd name="connsiteY3" fmla="*/ 7005 h 7005"/>
              <a:gd name="connsiteX4" fmla="*/ 0 w 10000"/>
              <a:gd name="connsiteY4" fmla="*/ 2288 h 7005"/>
              <a:gd name="connsiteX0" fmla="*/ 0 w 10001"/>
              <a:gd name="connsiteY0" fmla="*/ 3266 h 10000"/>
              <a:gd name="connsiteX1" fmla="*/ 10000 w 10001"/>
              <a:gd name="connsiteY1" fmla="*/ 0 h 10000"/>
              <a:gd name="connsiteX2" fmla="*/ 10000 w 10001"/>
              <a:gd name="connsiteY2" fmla="*/ 9996 h 10000"/>
              <a:gd name="connsiteX3" fmla="*/ 18 w 10001"/>
              <a:gd name="connsiteY3" fmla="*/ 10000 h 10000"/>
              <a:gd name="connsiteX4" fmla="*/ 0 w 10001"/>
              <a:gd name="connsiteY4" fmla="*/ 32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0" y="3266"/>
                </a:moveTo>
                <a:lnTo>
                  <a:pt x="10000" y="0"/>
                </a:lnTo>
                <a:cubicBezTo>
                  <a:pt x="9995" y="4190"/>
                  <a:pt x="10005" y="5807"/>
                  <a:pt x="10000" y="9996"/>
                </a:cubicBezTo>
                <a:lnTo>
                  <a:pt x="18" y="10000"/>
                </a:lnTo>
                <a:cubicBezTo>
                  <a:pt x="12" y="7756"/>
                  <a:pt x="6" y="5510"/>
                  <a:pt x="0" y="3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6491" y="2844812"/>
            <a:ext cx="1933480" cy="6865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 typeface="Wingdings" panose="05000000000000000000" pitchFamily="2" charset="2"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4800">
                <a:latin typeface="Futura LT Bold" panose="02000803040000020003" pitchFamily="2" charset="0"/>
              </a:defRPr>
            </a:lvl2pPr>
            <a:lvl3pPr marL="914400" indent="0">
              <a:buFontTx/>
              <a:buNone/>
              <a:defRPr sz="4800">
                <a:latin typeface="Futura LT Bold" panose="02000803040000020003" pitchFamily="2" charset="0"/>
              </a:defRPr>
            </a:lvl3pPr>
            <a:lvl4pPr marL="1371600" indent="0">
              <a:buFontTx/>
              <a:buNone/>
              <a:defRPr sz="4800">
                <a:latin typeface="Futura LT Bold" panose="02000803040000020003" pitchFamily="2" charset="0"/>
              </a:defRPr>
            </a:lvl4pPr>
            <a:lvl5pPr marL="1828800" indent="0">
              <a:buFontTx/>
              <a:buNone/>
              <a:defRPr sz="48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56156" y="1429870"/>
            <a:ext cx="1933575" cy="12604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0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2" y="1878024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42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6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3739" y="1136474"/>
            <a:ext cx="77819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93739" y="2108205"/>
            <a:ext cx="7781926" cy="2666996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  <a:lvl2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2pPr>
            <a:lvl3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3pPr>
            <a:lvl4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4pPr>
            <a:lvl5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19699" y="1030"/>
            <a:ext cx="3924301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41868" y="1811879"/>
            <a:ext cx="4106335" cy="26331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1868" y="771011"/>
            <a:ext cx="4106335" cy="8969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4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61997" y="1816100"/>
            <a:ext cx="7510463" cy="2611438"/>
          </a:xfrm>
          <a:prstGeom prst="rect">
            <a:avLst/>
          </a:prstGeom>
        </p:spPr>
        <p:txBody>
          <a:bodyPr vert="horz" tIns="0" rIns="0" bIns="0"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0" y="998538"/>
            <a:ext cx="7510463" cy="817562"/>
          </a:xfrm>
          <a:prstGeom prst="rect">
            <a:avLst/>
          </a:prstGeom>
        </p:spPr>
        <p:txBody>
          <a:bodyPr vert="horz"/>
          <a:lstStyle>
            <a:lvl1pPr>
              <a:defRPr sz="36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53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125678"/>
            <a:ext cx="7484533" cy="5497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3600" b="1" i="0" baseline="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212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5762" y="1574802"/>
            <a:ext cx="4101702" cy="26511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19699" y="1030"/>
            <a:ext cx="3924301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5363" y="804865"/>
            <a:ext cx="4102101" cy="6429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26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46499" y="1617133"/>
            <a:ext cx="4762101" cy="27527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825067" y="1030"/>
            <a:ext cx="3318933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030"/>
            <a:ext cx="5825067" cy="13451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6499" y="295326"/>
            <a:ext cx="4762102" cy="9739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8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ub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14532" y="1981208"/>
            <a:ext cx="2573867" cy="16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85216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4532" y="1507606"/>
            <a:ext cx="2573867" cy="3212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19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video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88193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56429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lay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37467" y="1"/>
            <a:ext cx="5706532" cy="514350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lIns="252000" tIns="748800" rIns="252000" anchor="t">
            <a:normAutofit/>
          </a:bodyPr>
          <a:lstStyle>
            <a:lvl1pPr marL="72000" algn="l">
              <a:spcBef>
                <a:spcPts val="0"/>
              </a:spcBef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780761" y="1447802"/>
            <a:ext cx="4897571" cy="5249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2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780762" y="2116669"/>
            <a:ext cx="4897570" cy="7958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64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12EB54-A7A0-3745-B07F-2A817A027007}"/>
              </a:ext>
            </a:extLst>
          </p:cNvPr>
          <p:cNvGrpSpPr/>
          <p:nvPr userDrawn="1"/>
        </p:nvGrpSpPr>
        <p:grpSpPr>
          <a:xfrm>
            <a:off x="5951797" y="149362"/>
            <a:ext cx="3085523" cy="503918"/>
            <a:chOff x="6007672" y="160477"/>
            <a:chExt cx="3085523" cy="503918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B763E693-2887-1744-BF09-A6E236EE2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824744" y="160477"/>
              <a:ext cx="1268451" cy="503918"/>
            </a:xfrm>
            <a:prstGeom prst="rect">
              <a:avLst/>
            </a:prstGeom>
          </p:spPr>
        </p:pic>
        <p:pic>
          <p:nvPicPr>
            <p:cNvPr id="6" name="Picture 5" descr="wvUK-logo-2018_RGB.png">
              <a:extLst>
                <a:ext uri="{FF2B5EF4-FFF2-40B4-BE49-F238E27FC236}">
                  <a16:creationId xmlns:a16="http://schemas.microsoft.com/office/drawing/2014/main" id="{7FEA2987-19B6-FA45-9605-428282FB21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82"/>
            <a:stretch/>
          </p:blipFill>
          <p:spPr>
            <a:xfrm>
              <a:off x="6007672" y="226519"/>
              <a:ext cx="1551057" cy="36237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979BD5-719B-3042-81F1-5D91A4F90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4989" y="161247"/>
              <a:ext cx="0" cy="459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5" r:id="rId2"/>
    <p:sldLayoutId id="2147483767" r:id="rId3"/>
    <p:sldLayoutId id="2147483768" r:id="rId4"/>
    <p:sldLayoutId id="2147483774" r:id="rId5"/>
    <p:sldLayoutId id="2147483769" r:id="rId6"/>
    <p:sldLayoutId id="2147483770" r:id="rId7"/>
    <p:sldLayoutId id="2147483771" r:id="rId8"/>
    <p:sldLayoutId id="2147483783" r:id="rId9"/>
    <p:sldLayoutId id="214748367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accent6"/>
          </a:solidFill>
          <a:latin typeface="+mn-lt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8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A7FD11-1139-1546-9956-92A373FB0D50}"/>
              </a:ext>
            </a:extLst>
          </p:cNvPr>
          <p:cNvGrpSpPr/>
          <p:nvPr userDrawn="1"/>
        </p:nvGrpSpPr>
        <p:grpSpPr>
          <a:xfrm>
            <a:off x="5951797" y="119817"/>
            <a:ext cx="3088824" cy="520293"/>
            <a:chOff x="2819131" y="1519132"/>
            <a:chExt cx="3088824" cy="52029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31A64536-4850-E349-B908-0C8323A10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639504" y="1519132"/>
              <a:ext cx="1268451" cy="520293"/>
            </a:xfrm>
            <a:prstGeom prst="rect">
              <a:avLst/>
            </a:prstGeom>
          </p:spPr>
        </p:pic>
        <p:pic>
          <p:nvPicPr>
            <p:cNvPr id="5" name="Picture 4" descr="wvUK-logo-2018_WHITE.png">
              <a:extLst>
                <a:ext uri="{FF2B5EF4-FFF2-40B4-BE49-F238E27FC236}">
                  <a16:creationId xmlns:a16="http://schemas.microsoft.com/office/drawing/2014/main" id="{ABED56E2-34D7-FB47-9D1D-6E22D8ECD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7715"/>
            <a:stretch/>
          </p:blipFill>
          <p:spPr>
            <a:xfrm>
              <a:off x="2819131" y="1612404"/>
              <a:ext cx="1551057" cy="383172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8A39D5-4E2D-6646-8E42-86848348C6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36448" y="1547132"/>
              <a:ext cx="0" cy="459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855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-terQL6RO0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8EA7DD-C23E-B746-A1FB-40C30153C7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9" r="5941" b="10460"/>
          <a:stretch/>
        </p:blipFill>
        <p:spPr>
          <a:xfrm>
            <a:off x="0" y="3917"/>
            <a:ext cx="9144000" cy="5139583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7B92BAE8-174D-4725-AECC-E39447AE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6206"/>
            <a:ext cx="9144000" cy="777914"/>
          </a:xfrm>
        </p:spPr>
        <p:txBody>
          <a:bodyPr/>
          <a:lstStyle/>
          <a:p>
            <a:r>
              <a:rPr lang="en-US" dirty="0"/>
              <a:t>Trees of Life</a:t>
            </a:r>
          </a:p>
        </p:txBody>
      </p:sp>
    </p:spTree>
    <p:extLst>
      <p:ext uri="{BB962C8B-B14F-4D97-AF65-F5344CB8AC3E}">
        <p14:creationId xmlns:p14="http://schemas.microsoft.com/office/powerpoint/2010/main" val="117350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83A211F-1B20-A84E-BDAA-18DA8CC68108}"/>
              </a:ext>
            </a:extLst>
          </p:cNvPr>
          <p:cNvSpPr txBox="1">
            <a:spLocks/>
          </p:cNvSpPr>
          <p:nvPr/>
        </p:nvSpPr>
        <p:spPr>
          <a:xfrm>
            <a:off x="761997" y="2122463"/>
            <a:ext cx="7510463" cy="2611438"/>
          </a:xfrm>
          <a:prstGeom prst="rect">
            <a:avLst/>
          </a:prstGeom>
        </p:spPr>
        <p:txBody>
          <a:bodyPr vert="horz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People can </a:t>
            </a:r>
            <a:r>
              <a:rPr lang="en-US" b="1" dirty="0"/>
              <a:t>adapt</a:t>
            </a:r>
            <a:r>
              <a:rPr lang="en-US" dirty="0"/>
              <a:t> to climate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Trees are important for </a:t>
            </a:r>
            <a:r>
              <a:rPr lang="en-US" b="1" dirty="0"/>
              <a:t>stopping</a:t>
            </a:r>
            <a:r>
              <a:rPr lang="en-US" dirty="0"/>
              <a:t> climate change and for </a:t>
            </a:r>
            <a:r>
              <a:rPr lang="en-US" b="1" dirty="0"/>
              <a:t>adaptation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Regeneration </a:t>
            </a:r>
            <a:r>
              <a:rPr lang="en-US" dirty="0"/>
              <a:t>can be better than tree planting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Increasing </a:t>
            </a:r>
            <a:r>
              <a:rPr lang="en-US" b="1" dirty="0"/>
              <a:t>bio-diversity</a:t>
            </a:r>
            <a:r>
              <a:rPr lang="en-US" dirty="0"/>
              <a:t> is also important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C23DDB6-9C5F-DA4E-8C96-A8030BE95E6E}"/>
              </a:ext>
            </a:extLst>
          </p:cNvPr>
          <p:cNvSpPr txBox="1">
            <a:spLocks/>
          </p:cNvSpPr>
          <p:nvPr/>
        </p:nvSpPr>
        <p:spPr>
          <a:xfrm>
            <a:off x="762000" y="1304901"/>
            <a:ext cx="7510463" cy="817562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Remember…</a:t>
            </a:r>
          </a:p>
        </p:txBody>
      </p:sp>
    </p:spTree>
    <p:extLst>
      <p:ext uri="{BB962C8B-B14F-4D97-AF65-F5344CB8AC3E}">
        <p14:creationId xmlns:p14="http://schemas.microsoft.com/office/powerpoint/2010/main" val="38086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83A211F-1B20-A84E-BDAA-18DA8CC68108}"/>
              </a:ext>
            </a:extLst>
          </p:cNvPr>
          <p:cNvSpPr txBox="1">
            <a:spLocks/>
          </p:cNvSpPr>
          <p:nvPr/>
        </p:nvSpPr>
        <p:spPr>
          <a:xfrm>
            <a:off x="761997" y="2122463"/>
            <a:ext cx="7620003" cy="2611438"/>
          </a:xfrm>
          <a:prstGeom prst="rect">
            <a:avLst/>
          </a:prstGeom>
        </p:spPr>
        <p:txBody>
          <a:bodyPr vert="horz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COP26 in November – for real change to </a:t>
            </a:r>
            <a:r>
              <a:rPr lang="en-US" b="1" dirty="0"/>
              <a:t>reduce</a:t>
            </a:r>
            <a:r>
              <a:rPr lang="en-US" dirty="0"/>
              <a:t> global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families like Naaman’s – for support to </a:t>
            </a:r>
            <a:r>
              <a:rPr lang="en-US" b="1" dirty="0"/>
              <a:t>adapt </a:t>
            </a:r>
            <a:br>
              <a:rPr lang="en-US" b="1" dirty="0"/>
            </a:br>
            <a:r>
              <a:rPr lang="en-US" dirty="0"/>
              <a:t>to climate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all of us – to </a:t>
            </a:r>
            <a:r>
              <a:rPr lang="en-US" b="1" dirty="0"/>
              <a:t>reduce</a:t>
            </a:r>
            <a:r>
              <a:rPr lang="en-US" dirty="0"/>
              <a:t> our own carbon footprints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C23DDB6-9C5F-DA4E-8C96-A8030BE95E6E}"/>
              </a:ext>
            </a:extLst>
          </p:cNvPr>
          <p:cNvSpPr txBox="1">
            <a:spLocks/>
          </p:cNvSpPr>
          <p:nvPr/>
        </p:nvSpPr>
        <p:spPr>
          <a:xfrm>
            <a:off x="762000" y="1304901"/>
            <a:ext cx="7510463" cy="817562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Pray for…</a:t>
            </a:r>
          </a:p>
        </p:txBody>
      </p:sp>
    </p:spTree>
    <p:extLst>
      <p:ext uri="{BB962C8B-B14F-4D97-AF65-F5344CB8AC3E}">
        <p14:creationId xmlns:p14="http://schemas.microsoft.com/office/powerpoint/2010/main" val="139316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A83FFB-4DED-3946-B43C-F33A83BE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241" y="1350812"/>
            <a:ext cx="4227321" cy="973907"/>
          </a:xfrm>
        </p:spPr>
        <p:txBody>
          <a:bodyPr/>
          <a:lstStyle/>
          <a:p>
            <a:r>
              <a:rPr lang="en-US" sz="3600" dirty="0"/>
              <a:t>Trees in the bible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51F4A9-4F29-2845-A063-53BE22E13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0240" y="2165193"/>
            <a:ext cx="4227321" cy="24686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Noah – olive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Abraham – oak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Moses – burning bush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Joseph – vine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Zacchaeus – sycamore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Gentiles – olive tree branches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BA80053-7FFB-4845-AFDD-D4356FA57672}"/>
              </a:ext>
            </a:extLst>
          </p:cNvPr>
          <p:cNvSpPr txBox="1">
            <a:spLocks/>
          </p:cNvSpPr>
          <p:nvPr/>
        </p:nvSpPr>
        <p:spPr>
          <a:xfrm>
            <a:off x="556156" y="1719736"/>
            <a:ext cx="2075949" cy="170402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On the first page of the Bible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the first Psalm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On the last page of Revelation</a:t>
            </a:r>
          </a:p>
        </p:txBody>
      </p:sp>
      <p:pic>
        <p:nvPicPr>
          <p:cNvPr id="9" name="Picture 2" descr="Dove With Olive Branch, Noah's Ark in the Background | Image ...">
            <a:extLst>
              <a:ext uri="{FF2B5EF4-FFF2-40B4-BE49-F238E27FC236}">
                <a16:creationId xmlns:a16="http://schemas.microsoft.com/office/drawing/2014/main" id="{4379C6A4-598E-5044-815D-6EB8E89B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93" y="2231932"/>
            <a:ext cx="1745007" cy="11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A355A5-972F-D44D-9460-5E7CC3223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3" r="19699"/>
          <a:stretch/>
        </p:blipFill>
        <p:spPr>
          <a:xfrm>
            <a:off x="7865346" y="3450776"/>
            <a:ext cx="1278654" cy="11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6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AA6ECF-F616-F64B-B95D-450F9A0F8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0"/>
          <a:stretch/>
        </p:blipFill>
        <p:spPr>
          <a:xfrm>
            <a:off x="0" y="2597388"/>
            <a:ext cx="3929419" cy="2546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19D383-7EB7-294C-A322-1AF15DBC71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2"/>
          <a:stretch/>
        </p:blipFill>
        <p:spPr>
          <a:xfrm>
            <a:off x="0" y="0"/>
            <a:ext cx="3929419" cy="254611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D24B0EF-D124-6F4C-8E6B-2B24F6668C5D}"/>
              </a:ext>
            </a:extLst>
          </p:cNvPr>
          <p:cNvSpPr txBox="1">
            <a:spLocks/>
          </p:cNvSpPr>
          <p:nvPr/>
        </p:nvSpPr>
        <p:spPr>
          <a:xfrm>
            <a:off x="4114808" y="1299539"/>
            <a:ext cx="4227321" cy="973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Community benefits of trees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21F8B57-07AB-8349-8E77-21F52A6AB4A6}"/>
              </a:ext>
            </a:extLst>
          </p:cNvPr>
          <p:cNvSpPr txBox="1">
            <a:spLocks/>
          </p:cNvSpPr>
          <p:nvPr/>
        </p:nvSpPr>
        <p:spPr>
          <a:xfrm>
            <a:off x="4114808" y="2669394"/>
            <a:ext cx="4227321" cy="24686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 of food – fruit, herbs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Fuel – wood or charcoal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material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 soil to absorb water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biodiversity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soil fertility</a:t>
            </a:r>
          </a:p>
        </p:txBody>
      </p:sp>
    </p:spTree>
    <p:extLst>
      <p:ext uri="{BB962C8B-B14F-4D97-AF65-F5344CB8AC3E}">
        <p14:creationId xmlns:p14="http://schemas.microsoft.com/office/powerpoint/2010/main" val="417111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738149-B6DF-5D46-88F5-D2FBC4B4EC8C}"/>
              </a:ext>
            </a:extLst>
          </p:cNvPr>
          <p:cNvSpPr txBox="1">
            <a:spLocks/>
          </p:cNvSpPr>
          <p:nvPr/>
        </p:nvSpPr>
        <p:spPr>
          <a:xfrm>
            <a:off x="4114808" y="1299539"/>
            <a:ext cx="4227321" cy="973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Child focused benefits of trees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BCC68E-9B63-1B49-9CCF-DBA301CBF868}"/>
              </a:ext>
            </a:extLst>
          </p:cNvPr>
          <p:cNvSpPr txBox="1">
            <a:spLocks/>
          </p:cNvSpPr>
          <p:nvPr/>
        </p:nvSpPr>
        <p:spPr>
          <a:xfrm>
            <a:off x="4114808" y="2669394"/>
            <a:ext cx="4227321" cy="24686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Nutrition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Family income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Protection from disaster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place to play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D7FDC1-9B12-3543-92BE-14C8B9D41F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1" b="980"/>
          <a:stretch/>
        </p:blipFill>
        <p:spPr>
          <a:xfrm>
            <a:off x="0" y="2597389"/>
            <a:ext cx="3929419" cy="25461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585BD5-307E-694B-AF88-F52F86287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05"/>
          <a:stretch/>
        </p:blipFill>
        <p:spPr>
          <a:xfrm>
            <a:off x="0" y="0"/>
            <a:ext cx="3929419" cy="25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735E23-DA46-F04B-9B42-10AB88F32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117101"/>
            <a:ext cx="7510463" cy="2611438"/>
          </a:xfrm>
        </p:spPr>
        <p:txBody>
          <a:bodyPr/>
          <a:lstStyle/>
          <a:p>
            <a:r>
              <a:rPr lang="en-GB" b="1" baseline="30000" dirty="0"/>
              <a:t>14 </a:t>
            </a:r>
            <a:r>
              <a:rPr lang="en-GB" dirty="0"/>
              <a:t>Cut down the tree and trim off its branches; strip off its leaves and scatter its fruit. Let the animals flee from under it and the birds from its branches. </a:t>
            </a:r>
            <a:r>
              <a:rPr lang="en-GB" b="1" baseline="30000" dirty="0"/>
              <a:t> 15 </a:t>
            </a:r>
            <a:r>
              <a:rPr lang="en-GB" dirty="0"/>
              <a:t>But let the stump and its roots, bound with iron and bronze, remain in the ground, in the grass of the field.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B264-9B0A-EF4A-8C18-09F4E89E8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299539"/>
            <a:ext cx="7510463" cy="817562"/>
          </a:xfrm>
        </p:spPr>
        <p:txBody>
          <a:bodyPr/>
          <a:lstStyle/>
          <a:p>
            <a:r>
              <a:rPr lang="en-GB" dirty="0"/>
              <a:t>Daniel Chapter 4</a:t>
            </a:r>
          </a:p>
        </p:txBody>
      </p:sp>
    </p:spTree>
    <p:extLst>
      <p:ext uri="{BB962C8B-B14F-4D97-AF65-F5344CB8AC3E}">
        <p14:creationId xmlns:p14="http://schemas.microsoft.com/office/powerpoint/2010/main" val="228773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0029FD-BE01-7D45-9212-787787C3D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" t="4623" r="58735" b="3383"/>
          <a:stretch/>
        </p:blipFill>
        <p:spPr>
          <a:xfrm>
            <a:off x="0" y="1"/>
            <a:ext cx="3929399" cy="51434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A3FD14-1198-8440-8F49-BCFE62DA19AB}"/>
              </a:ext>
            </a:extLst>
          </p:cNvPr>
          <p:cNvSpPr txBox="1">
            <a:spLocks/>
          </p:cNvSpPr>
          <p:nvPr/>
        </p:nvSpPr>
        <p:spPr>
          <a:xfrm>
            <a:off x="4114808" y="1299539"/>
            <a:ext cx="4388257" cy="973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The underground forest</a:t>
            </a:r>
          </a:p>
        </p:txBody>
      </p:sp>
    </p:spTree>
    <p:extLst>
      <p:ext uri="{BB962C8B-B14F-4D97-AF65-F5344CB8AC3E}">
        <p14:creationId xmlns:p14="http://schemas.microsoft.com/office/powerpoint/2010/main" val="259572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D17C16-9EC9-CB47-AF5B-0410A2F32E0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FMNR: Everything is Connected">
            <a:hlinkClick r:id="" action="ppaction://media"/>
            <a:extLst>
              <a:ext uri="{FF2B5EF4-FFF2-40B4-BE49-F238E27FC236}">
                <a16:creationId xmlns:a16="http://schemas.microsoft.com/office/drawing/2014/main" id="{586477C0-DC6C-014C-9CC5-082C564F43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8019" y="196501"/>
            <a:ext cx="8407961" cy="47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person, standing&#10;&#10;Description automatically generated">
            <a:extLst>
              <a:ext uri="{FF2B5EF4-FFF2-40B4-BE49-F238E27FC236}">
                <a16:creationId xmlns:a16="http://schemas.microsoft.com/office/drawing/2014/main" id="{B31E8679-ED5F-440D-8E25-34E69F686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60"/>
          <a:stretch/>
        </p:blipFill>
        <p:spPr>
          <a:xfrm>
            <a:off x="5214601" y="0"/>
            <a:ext cx="3929399" cy="5143500"/>
          </a:xfrm>
          <a:prstGeom prst="rect">
            <a:avLst/>
          </a:prstGeom>
        </p:spPr>
      </p:pic>
      <p:pic>
        <p:nvPicPr>
          <p:cNvPr id="5" name="Picture 4" descr="A person in a tree&#10;&#10;Description automatically generated with low confidence">
            <a:extLst>
              <a:ext uri="{FF2B5EF4-FFF2-40B4-BE49-F238E27FC236}">
                <a16:creationId xmlns:a16="http://schemas.microsoft.com/office/drawing/2014/main" id="{B1D5D62D-8845-2349-8893-E24AC69C5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48" t="-32" r="16509"/>
          <a:stretch/>
        </p:blipFill>
        <p:spPr>
          <a:xfrm>
            <a:off x="0" y="0"/>
            <a:ext cx="5163324" cy="51435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B140DB4-E68F-EF49-950A-37E27DCBF1B9}"/>
              </a:ext>
            </a:extLst>
          </p:cNvPr>
          <p:cNvSpPr txBox="1">
            <a:spLocks/>
          </p:cNvSpPr>
          <p:nvPr/>
        </p:nvSpPr>
        <p:spPr>
          <a:xfrm>
            <a:off x="0" y="335897"/>
            <a:ext cx="3196206" cy="4108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Naaman, 13, Kenya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CE82F2D-A83B-5446-921B-CFF54020A07E}"/>
              </a:ext>
            </a:extLst>
          </p:cNvPr>
          <p:cNvSpPr txBox="1">
            <a:spLocks/>
          </p:cNvSpPr>
          <p:nvPr/>
        </p:nvSpPr>
        <p:spPr>
          <a:xfrm>
            <a:off x="5947873" y="4360967"/>
            <a:ext cx="3196206" cy="4108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Peter, FMNR champion</a:t>
            </a:r>
          </a:p>
        </p:txBody>
      </p:sp>
    </p:spTree>
    <p:extLst>
      <p:ext uri="{BB962C8B-B14F-4D97-AF65-F5344CB8AC3E}">
        <p14:creationId xmlns:p14="http://schemas.microsoft.com/office/powerpoint/2010/main" val="363830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person, outdoor, standing&#10;&#10;Description automatically generated">
            <a:extLst>
              <a:ext uri="{FF2B5EF4-FFF2-40B4-BE49-F238E27FC236}">
                <a16:creationId xmlns:a16="http://schemas.microsoft.com/office/drawing/2014/main" id="{BD7D82EA-32BD-4AFB-B9FE-83FF9AC7D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4" b="124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4D30CC6-D97E-6448-90B7-4F3CA0E00588}"/>
              </a:ext>
            </a:extLst>
          </p:cNvPr>
          <p:cNvSpPr txBox="1">
            <a:spLocks/>
          </p:cNvSpPr>
          <p:nvPr/>
        </p:nvSpPr>
        <p:spPr>
          <a:xfrm>
            <a:off x="0" y="335897"/>
            <a:ext cx="3196206" cy="4108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6"/>
                </a:solidFill>
                <a:latin typeface="+mn-lt"/>
                <a:ea typeface="+mj-ea"/>
                <a:cs typeface="Gill San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Naaman and Pamela</a:t>
            </a:r>
          </a:p>
        </p:txBody>
      </p:sp>
    </p:spTree>
    <p:extLst>
      <p:ext uri="{BB962C8B-B14F-4D97-AF65-F5344CB8AC3E}">
        <p14:creationId xmlns:p14="http://schemas.microsoft.com/office/powerpoint/2010/main" val="1314110890"/>
      </p:ext>
    </p:extLst>
  </p:cSld>
  <p:clrMapOvr>
    <a:masterClrMapping/>
  </p:clrMapOvr>
</p:sld>
</file>

<file path=ppt/theme/theme1.xml><?xml version="1.0" encoding="utf-8"?>
<a:theme xmlns:a="http://schemas.openxmlformats.org/drawingml/2006/main" name="WVUK Standard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BC4BC"/>
      </a:lt2>
      <a:accent1>
        <a:srgbClr val="006662"/>
      </a:accent1>
      <a:accent2>
        <a:srgbClr val="FED35F"/>
      </a:accent2>
      <a:accent3>
        <a:srgbClr val="46BC96"/>
      </a:accent3>
      <a:accent4>
        <a:srgbClr val="9055A2"/>
      </a:accent4>
      <a:accent5>
        <a:srgbClr val="00ACCB"/>
      </a:accent5>
      <a:accent6>
        <a:srgbClr val="FF6B00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V_Widescreen Branded presentation" id="{F975E426-F613-0D41-8022-320112303701}" vid="{DF000436-804C-C446-964A-BE8EDF34ED5E}"/>
    </a:ext>
  </a:extLst>
</a:theme>
</file>

<file path=ppt/theme/theme2.xml><?xml version="1.0" encoding="utf-8"?>
<a:theme xmlns:a="http://schemas.openxmlformats.org/drawingml/2006/main" name="WV_All Orang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BC4BC"/>
      </a:lt2>
      <a:accent1>
        <a:srgbClr val="006662"/>
      </a:accent1>
      <a:accent2>
        <a:srgbClr val="FED35F"/>
      </a:accent2>
      <a:accent3>
        <a:srgbClr val="46BC96"/>
      </a:accent3>
      <a:accent4>
        <a:srgbClr val="9055A2"/>
      </a:accent4>
      <a:accent5>
        <a:srgbClr val="00ACCB"/>
      </a:accent5>
      <a:accent6>
        <a:srgbClr val="FF6B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V_Widescreen Branded presentation" id="{F975E426-F613-0D41-8022-320112303701}" vid="{9BDEBD87-2242-0543-908E-ED95F947FC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0C04121AAA64D934EBC09CDD65CCD" ma:contentTypeVersion="12" ma:contentTypeDescription="Create a new document." ma:contentTypeScope="" ma:versionID="a056c1cc2bfeedbd9775cbefb27c946b">
  <xsd:schema xmlns:xsd="http://www.w3.org/2001/XMLSchema" xmlns:xs="http://www.w3.org/2001/XMLSchema" xmlns:p="http://schemas.microsoft.com/office/2006/metadata/properties" xmlns:ns2="b63c2c60-6ee2-4a43-b6ae-bbe96a875444" xmlns:ns3="5cb7ec7c-ed3e-4d76-b57b-bacd0b4409d8" targetNamespace="http://schemas.microsoft.com/office/2006/metadata/properties" ma:root="true" ma:fieldsID="d7ef0f1be7259e175974ec3aa4810249" ns2:_="" ns3:_="">
    <xsd:import namespace="b63c2c60-6ee2-4a43-b6ae-bbe96a875444"/>
    <xsd:import namespace="5cb7ec7c-ed3e-4d76-b57b-bacd0b4409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c2c60-6ee2-4a43-b6ae-bbe96a875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7ec7c-ed3e-4d76-b57b-bacd0b4409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7E2D9B-2E3E-4D61-8EE3-57CF55A70C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c2c60-6ee2-4a43-b6ae-bbe96a875444"/>
    <ds:schemaRef ds:uri="5cb7ec7c-ed3e-4d76-b57b-bacd0b440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D0895D-F512-48CD-A9E9-37BBD426E3A9}">
  <ds:schemaRefs>
    <ds:schemaRef ds:uri="http://purl.org/dc/terms/"/>
    <ds:schemaRef ds:uri="http://purl.org/dc/dcmitype/"/>
    <ds:schemaRef ds:uri="b63c2c60-6ee2-4a43-b6ae-bbe96a875444"/>
    <ds:schemaRef ds:uri="http://schemas.microsoft.com/office/2006/documentManagement/types"/>
    <ds:schemaRef ds:uri="http://purl.org/dc/elements/1.1/"/>
    <ds:schemaRef ds:uri="5cb7ec7c-ed3e-4d76-b57b-bacd0b4409d8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A65317C-AEE1-4001-8D16-46443C7C54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238</Words>
  <Application>Microsoft Macintosh PowerPoint</Application>
  <PresentationFormat>On-screen Show (16:9)</PresentationFormat>
  <Paragraphs>40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Franklin Gothic Book</vt:lpstr>
      <vt:lpstr>Futura LT Bold</vt:lpstr>
      <vt:lpstr>Gill Sans</vt:lpstr>
      <vt:lpstr>Gill Sans MT</vt:lpstr>
      <vt:lpstr>Wingdings</vt:lpstr>
      <vt:lpstr>WVUK Standard</vt:lpstr>
      <vt:lpstr>WV_All Orange</vt:lpstr>
      <vt:lpstr>Trees of Life</vt:lpstr>
      <vt:lpstr>Trees in the bible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 of Life</dc:title>
  <dc:creator>Kimberly Jones</dc:creator>
  <cp:lastModifiedBy>Kimberly Jones</cp:lastModifiedBy>
  <cp:revision>1</cp:revision>
  <dcterms:created xsi:type="dcterms:W3CDTF">2021-01-25T14:43:53Z</dcterms:created>
  <dcterms:modified xsi:type="dcterms:W3CDTF">2021-03-12T10:41:41Z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0x0101008340C04121AAA64D934EBC09CDD65CCD</vt:lpwstr>
  </property>
</Properties>
</file>